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67" r:id="rId7"/>
    <p:sldId id="268" r:id="rId8"/>
    <p:sldId id="269" r:id="rId9"/>
    <p:sldId id="263" r:id="rId10"/>
    <p:sldId id="270" r:id="rId11"/>
    <p:sldId id="271" r:id="rId12"/>
    <p:sldId id="272" r:id="rId13"/>
    <p:sldId id="279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C4295-98DB-42AE-9414-1B6A93515E3D}" v="2348" dt="2020-11-14T09:53:3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92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360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166701" custScaleY="364204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</a:t>
          </a:r>
          <a:r>
            <a:rPr lang="pt-PT" err="1"/>
            <a:t>Principals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LinFactNeighborX="2383" custLinFactNeighborY="3754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Basics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LinFactNeighborX="2383" custLinFactNeighborY="3754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</a:t>
          </a:r>
          <a:r>
            <a:rPr lang="pt-PT" err="1"/>
            <a:t>Crew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</a:t>
          </a:r>
          <a:r>
            <a:rPr lang="pt-PT" err="1"/>
            <a:t>Akas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Ratings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Name</a:t>
          </a:r>
          <a:r>
            <a:rPr lang="pt-PT"/>
            <a:t> Basics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363B756-B5BB-45A1-ACE7-329C94CBB94C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5EC632-7894-4AAC-BAAF-C079000D7EF5}">
      <dgm:prSet phldrT="[Text]"/>
      <dgm:spPr/>
      <dgm:t>
        <a:bodyPr/>
        <a:lstStyle/>
        <a:p>
          <a:r>
            <a:rPr lang="en-US" noProof="0"/>
            <a:t>Hypotheses</a:t>
          </a:r>
        </a:p>
      </dgm:t>
    </dgm:pt>
    <dgm:pt modelId="{4DBF52D3-D2F5-44CC-ABF7-39941D76493C}" type="parTrans" cxnId="{7299A370-2D79-415D-A6B2-FF607A57AC18}">
      <dgm:prSet/>
      <dgm:spPr/>
      <dgm:t>
        <a:bodyPr/>
        <a:lstStyle/>
        <a:p>
          <a:endParaRPr lang="en-US"/>
        </a:p>
      </dgm:t>
    </dgm:pt>
    <dgm:pt modelId="{287E49AB-1326-491A-939E-C1C0AF002EFE}" type="sibTrans" cxnId="{7299A370-2D79-415D-A6B2-FF607A57AC18}">
      <dgm:prSet/>
      <dgm:spPr/>
      <dgm:t>
        <a:bodyPr/>
        <a:lstStyle/>
        <a:p>
          <a:endParaRPr lang="en-US"/>
        </a:p>
      </dgm:t>
    </dgm:pt>
    <dgm:pt modelId="{5E79A2DD-61B2-4A28-A2B0-13276EA99DC6}">
      <dgm:prSet phldrT="[Text]"/>
      <dgm:spPr/>
      <dgm:t>
        <a:bodyPr/>
        <a:lstStyle/>
        <a:p>
          <a:r>
            <a:rPr lang="pt-PT" err="1"/>
            <a:t>Titles</a:t>
          </a:r>
          <a:r>
            <a:rPr lang="pt-PT"/>
            <a:t> per </a:t>
          </a:r>
          <a:r>
            <a:rPr lang="pt-PT" err="1"/>
            <a:t>Region</a:t>
          </a:r>
          <a:endParaRPr lang="en-US"/>
        </a:p>
      </dgm:t>
    </dgm:pt>
    <dgm:pt modelId="{2E19B263-95EC-4D7B-9291-3F1C62E25F1B}" type="parTrans" cxnId="{B667F3D2-9984-4E7A-9342-958AE095E3FF}">
      <dgm:prSet/>
      <dgm:spPr/>
      <dgm:t>
        <a:bodyPr/>
        <a:lstStyle/>
        <a:p>
          <a:endParaRPr lang="en-US"/>
        </a:p>
      </dgm:t>
    </dgm:pt>
    <dgm:pt modelId="{1A1DA101-DED2-43F5-BC82-79C064368E31}" type="sibTrans" cxnId="{B667F3D2-9984-4E7A-9342-958AE095E3FF}">
      <dgm:prSet/>
      <dgm:spPr/>
      <dgm:t>
        <a:bodyPr/>
        <a:lstStyle/>
        <a:p>
          <a:endParaRPr lang="en-US"/>
        </a:p>
      </dgm:t>
    </dgm:pt>
    <dgm:pt modelId="{167B0A4F-0D61-428E-9A50-1464D1D10092}">
      <dgm:prSet phldrT="[Text]"/>
      <dgm:spPr/>
      <dgm:t>
        <a:bodyPr/>
        <a:lstStyle/>
        <a:p>
          <a:r>
            <a:rPr lang="pt-PT" err="1"/>
            <a:t>Titles</a:t>
          </a:r>
          <a:r>
            <a:rPr lang="pt-PT"/>
            <a:t>’ </a:t>
          </a:r>
          <a:r>
            <a:rPr lang="pt-PT" err="1"/>
            <a:t>Success</a:t>
          </a:r>
          <a:endParaRPr lang="en-US"/>
        </a:p>
      </dgm:t>
    </dgm:pt>
    <dgm:pt modelId="{A8D5358D-43E1-408D-8F09-2C8B3A01F8AA}" type="parTrans" cxnId="{3CD917D6-9069-49E9-85B2-612B8B07AED6}">
      <dgm:prSet/>
      <dgm:spPr/>
      <dgm:t>
        <a:bodyPr/>
        <a:lstStyle/>
        <a:p>
          <a:endParaRPr lang="en-US"/>
        </a:p>
      </dgm:t>
    </dgm:pt>
    <dgm:pt modelId="{D7247746-0043-4351-B10E-FC721560DBBE}" type="sibTrans" cxnId="{3CD917D6-9069-49E9-85B2-612B8B07AED6}">
      <dgm:prSet/>
      <dgm:spPr/>
      <dgm:t>
        <a:bodyPr/>
        <a:lstStyle/>
        <a:p>
          <a:endParaRPr lang="en-US"/>
        </a:p>
      </dgm:t>
    </dgm:pt>
    <dgm:pt modelId="{540FEDB0-CF08-4CB2-B02D-C56D03B47950}">
      <dgm:prSet phldrT="[Text]"/>
      <dgm:spPr/>
      <dgm:t>
        <a:bodyPr/>
        <a:lstStyle/>
        <a:p>
          <a:r>
            <a:rPr lang="pt-PT" err="1"/>
            <a:t>Audience</a:t>
          </a:r>
          <a:r>
            <a:rPr lang="pt-PT"/>
            <a:t> </a:t>
          </a:r>
          <a:r>
            <a:rPr lang="pt-PT" err="1"/>
            <a:t>Success</a:t>
          </a:r>
          <a:endParaRPr lang="en-US"/>
        </a:p>
      </dgm:t>
    </dgm:pt>
    <dgm:pt modelId="{369A5A79-0813-450C-BACC-6B3D298D6038}" type="parTrans" cxnId="{2549FC95-36C6-4B47-A861-AABFDC6A1B9E}">
      <dgm:prSet/>
      <dgm:spPr/>
      <dgm:t>
        <a:bodyPr/>
        <a:lstStyle/>
        <a:p>
          <a:endParaRPr lang="en-US"/>
        </a:p>
      </dgm:t>
    </dgm:pt>
    <dgm:pt modelId="{FB3B2FF0-641D-46AB-AE42-522CDDC90C17}" type="sibTrans" cxnId="{2549FC95-36C6-4B47-A861-AABFDC6A1B9E}">
      <dgm:prSet/>
      <dgm:spPr/>
      <dgm:t>
        <a:bodyPr/>
        <a:lstStyle/>
        <a:p>
          <a:endParaRPr lang="en-US"/>
        </a:p>
      </dgm:t>
    </dgm:pt>
    <dgm:pt modelId="{3A871864-0D85-4A63-A2FF-1CD395CAAC65}">
      <dgm:prSet phldrT="[Text]"/>
      <dgm:spPr/>
      <dgm:t>
        <a:bodyPr/>
        <a:lstStyle/>
        <a:p>
          <a:r>
            <a:rPr lang="pt-PT" err="1"/>
            <a:t>Titles</a:t>
          </a:r>
          <a:r>
            <a:rPr lang="pt-PT"/>
            <a:t> </a:t>
          </a:r>
          <a:r>
            <a:rPr lang="pt-PT" err="1"/>
            <a:t>Awards</a:t>
          </a:r>
          <a:endParaRPr lang="en-US"/>
        </a:p>
      </dgm:t>
    </dgm:pt>
    <dgm:pt modelId="{50E2FDF9-0500-4C46-9721-92D36B67C4C4}" type="parTrans" cxnId="{23BBA465-AD29-41A6-ADD8-885AFA9A2FB6}">
      <dgm:prSet/>
      <dgm:spPr/>
      <dgm:t>
        <a:bodyPr/>
        <a:lstStyle/>
        <a:p>
          <a:endParaRPr lang="en-US"/>
        </a:p>
      </dgm:t>
    </dgm:pt>
    <dgm:pt modelId="{F45F226A-81BF-43A7-B2A7-7B3B120E4560}" type="sibTrans" cxnId="{23BBA465-AD29-41A6-ADD8-885AFA9A2FB6}">
      <dgm:prSet/>
      <dgm:spPr/>
      <dgm:t>
        <a:bodyPr/>
        <a:lstStyle/>
        <a:p>
          <a:endParaRPr lang="en-US"/>
        </a:p>
      </dgm:t>
    </dgm:pt>
    <dgm:pt modelId="{BD50C519-3ABC-4AEA-9152-A4F815743864}" type="pres">
      <dgm:prSet presAssocID="{5363B756-B5BB-45A1-ACE7-329C94CBB94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BEBC66-A246-44C0-AB47-CE28ED980ECC}" type="pres">
      <dgm:prSet presAssocID="{1D5EC632-7894-4AAC-BAAF-C079000D7EF5}" presName="vertOne" presStyleCnt="0"/>
      <dgm:spPr/>
    </dgm:pt>
    <dgm:pt modelId="{D119D142-B28C-4A3D-B4E9-71318E486455}" type="pres">
      <dgm:prSet presAssocID="{1D5EC632-7894-4AAC-BAAF-C079000D7EF5}" presName="txOne" presStyleLbl="node0" presStyleIdx="0" presStyleCnt="1">
        <dgm:presLayoutVars>
          <dgm:chPref val="3"/>
        </dgm:presLayoutVars>
      </dgm:prSet>
      <dgm:spPr/>
    </dgm:pt>
    <dgm:pt modelId="{B66B249C-444B-4253-BBB5-F4A1FC864C89}" type="pres">
      <dgm:prSet presAssocID="{1D5EC632-7894-4AAC-BAAF-C079000D7EF5}" presName="parTransOne" presStyleCnt="0"/>
      <dgm:spPr/>
    </dgm:pt>
    <dgm:pt modelId="{018EE8A8-8C71-4B4C-8F42-61A912919DBC}" type="pres">
      <dgm:prSet presAssocID="{1D5EC632-7894-4AAC-BAAF-C079000D7EF5}" presName="horzOne" presStyleCnt="0"/>
      <dgm:spPr/>
    </dgm:pt>
    <dgm:pt modelId="{6BAB9F00-4387-4A76-9311-429152FF3C28}" type="pres">
      <dgm:prSet presAssocID="{5E79A2DD-61B2-4A28-A2B0-13276EA99DC6}" presName="vertTwo" presStyleCnt="0"/>
      <dgm:spPr/>
    </dgm:pt>
    <dgm:pt modelId="{988EE46A-08F2-44C5-A2FE-63652E76147A}" type="pres">
      <dgm:prSet presAssocID="{5E79A2DD-61B2-4A28-A2B0-13276EA99DC6}" presName="txTwo" presStyleLbl="node2" presStyleIdx="0" presStyleCnt="2">
        <dgm:presLayoutVars>
          <dgm:chPref val="3"/>
        </dgm:presLayoutVars>
      </dgm:prSet>
      <dgm:spPr/>
    </dgm:pt>
    <dgm:pt modelId="{EA86C3F4-D5DE-419C-8302-2DFDF7A6C364}" type="pres">
      <dgm:prSet presAssocID="{5E79A2DD-61B2-4A28-A2B0-13276EA99DC6}" presName="horzTwo" presStyleCnt="0"/>
      <dgm:spPr/>
    </dgm:pt>
    <dgm:pt modelId="{897ECD09-0843-46D0-B2AD-A3E799C405CD}" type="pres">
      <dgm:prSet presAssocID="{1A1DA101-DED2-43F5-BC82-79C064368E31}" presName="sibSpaceTwo" presStyleCnt="0"/>
      <dgm:spPr/>
    </dgm:pt>
    <dgm:pt modelId="{AF9D4C38-8827-47FD-9951-A4B3C5B41D09}" type="pres">
      <dgm:prSet presAssocID="{167B0A4F-0D61-428E-9A50-1464D1D10092}" presName="vertTwo" presStyleCnt="0"/>
      <dgm:spPr/>
    </dgm:pt>
    <dgm:pt modelId="{A0B5B6CF-8B56-4DBF-8E35-F685FFB6D171}" type="pres">
      <dgm:prSet presAssocID="{167B0A4F-0D61-428E-9A50-1464D1D10092}" presName="txTwo" presStyleLbl="node2" presStyleIdx="1" presStyleCnt="2">
        <dgm:presLayoutVars>
          <dgm:chPref val="3"/>
        </dgm:presLayoutVars>
      </dgm:prSet>
      <dgm:spPr/>
    </dgm:pt>
    <dgm:pt modelId="{0FEAF29F-B24B-4F01-B70B-538CE691A448}" type="pres">
      <dgm:prSet presAssocID="{167B0A4F-0D61-428E-9A50-1464D1D10092}" presName="parTransTwo" presStyleCnt="0"/>
      <dgm:spPr/>
    </dgm:pt>
    <dgm:pt modelId="{A6976886-C99F-43D7-9605-831B9CA31031}" type="pres">
      <dgm:prSet presAssocID="{167B0A4F-0D61-428E-9A50-1464D1D10092}" presName="horzTwo" presStyleCnt="0"/>
      <dgm:spPr/>
    </dgm:pt>
    <dgm:pt modelId="{8C49A7E8-FEF7-4A41-BFB4-905D3380D93B}" type="pres">
      <dgm:prSet presAssocID="{540FEDB0-CF08-4CB2-B02D-C56D03B47950}" presName="vertThree" presStyleCnt="0"/>
      <dgm:spPr/>
    </dgm:pt>
    <dgm:pt modelId="{40633295-19CA-4C8D-A48F-39EC687BF39C}" type="pres">
      <dgm:prSet presAssocID="{540FEDB0-CF08-4CB2-B02D-C56D03B47950}" presName="txThree" presStyleLbl="node3" presStyleIdx="0" presStyleCnt="2">
        <dgm:presLayoutVars>
          <dgm:chPref val="3"/>
        </dgm:presLayoutVars>
      </dgm:prSet>
      <dgm:spPr/>
    </dgm:pt>
    <dgm:pt modelId="{FCD38169-C4D8-41E3-89AF-1F0ED651BDB7}" type="pres">
      <dgm:prSet presAssocID="{540FEDB0-CF08-4CB2-B02D-C56D03B47950}" presName="horzThree" presStyleCnt="0"/>
      <dgm:spPr/>
    </dgm:pt>
    <dgm:pt modelId="{674B9587-388C-432E-92B8-D5F7B00BA360}" type="pres">
      <dgm:prSet presAssocID="{FB3B2FF0-641D-46AB-AE42-522CDDC90C17}" presName="sibSpaceThree" presStyleCnt="0"/>
      <dgm:spPr/>
    </dgm:pt>
    <dgm:pt modelId="{B1EC89A4-34BE-4BE6-8040-5EDB10D26FAF}" type="pres">
      <dgm:prSet presAssocID="{3A871864-0D85-4A63-A2FF-1CD395CAAC65}" presName="vertThree" presStyleCnt="0"/>
      <dgm:spPr/>
    </dgm:pt>
    <dgm:pt modelId="{3201916D-5FFD-41B6-9AD3-11676F83F2C8}" type="pres">
      <dgm:prSet presAssocID="{3A871864-0D85-4A63-A2FF-1CD395CAAC65}" presName="txThree" presStyleLbl="node3" presStyleIdx="1" presStyleCnt="2">
        <dgm:presLayoutVars>
          <dgm:chPref val="3"/>
        </dgm:presLayoutVars>
      </dgm:prSet>
      <dgm:spPr/>
    </dgm:pt>
    <dgm:pt modelId="{B12AA953-68C0-4B78-BB50-E26DF4F26B55}" type="pres">
      <dgm:prSet presAssocID="{3A871864-0D85-4A63-A2FF-1CD395CAAC65}" presName="horzThree" presStyleCnt="0"/>
      <dgm:spPr/>
    </dgm:pt>
  </dgm:ptLst>
  <dgm:cxnLst>
    <dgm:cxn modelId="{474E2E20-C2F6-484C-A32A-8C73FC2992D4}" type="presOf" srcId="{540FEDB0-CF08-4CB2-B02D-C56D03B47950}" destId="{40633295-19CA-4C8D-A48F-39EC687BF39C}" srcOrd="0" destOrd="0" presId="urn:microsoft.com/office/officeart/2005/8/layout/hierarchy4"/>
    <dgm:cxn modelId="{3D13A628-D2FE-445D-9ABF-31E00B93CE04}" type="presOf" srcId="{5363B756-B5BB-45A1-ACE7-329C94CBB94C}" destId="{BD50C519-3ABC-4AEA-9152-A4F815743864}" srcOrd="0" destOrd="0" presId="urn:microsoft.com/office/officeart/2005/8/layout/hierarchy4"/>
    <dgm:cxn modelId="{B3432740-60F4-4CE7-8AE4-DF8237FA9434}" type="presOf" srcId="{167B0A4F-0D61-428E-9A50-1464D1D10092}" destId="{A0B5B6CF-8B56-4DBF-8E35-F685FFB6D171}" srcOrd="0" destOrd="0" presId="urn:microsoft.com/office/officeart/2005/8/layout/hierarchy4"/>
    <dgm:cxn modelId="{23BBA465-AD29-41A6-ADD8-885AFA9A2FB6}" srcId="{167B0A4F-0D61-428E-9A50-1464D1D10092}" destId="{3A871864-0D85-4A63-A2FF-1CD395CAAC65}" srcOrd="1" destOrd="0" parTransId="{50E2FDF9-0500-4C46-9721-92D36B67C4C4}" sibTransId="{F45F226A-81BF-43A7-B2A7-7B3B120E4560}"/>
    <dgm:cxn modelId="{7299A370-2D79-415D-A6B2-FF607A57AC18}" srcId="{5363B756-B5BB-45A1-ACE7-329C94CBB94C}" destId="{1D5EC632-7894-4AAC-BAAF-C079000D7EF5}" srcOrd="0" destOrd="0" parTransId="{4DBF52D3-D2F5-44CC-ABF7-39941D76493C}" sibTransId="{287E49AB-1326-491A-939E-C1C0AF002EFE}"/>
    <dgm:cxn modelId="{34DDC38A-F535-49B9-B400-DB5D139D761F}" type="presOf" srcId="{5E79A2DD-61B2-4A28-A2B0-13276EA99DC6}" destId="{988EE46A-08F2-44C5-A2FE-63652E76147A}" srcOrd="0" destOrd="0" presId="urn:microsoft.com/office/officeart/2005/8/layout/hierarchy4"/>
    <dgm:cxn modelId="{7387FB92-CC69-488F-A75D-FA27B073F18C}" type="presOf" srcId="{3A871864-0D85-4A63-A2FF-1CD395CAAC65}" destId="{3201916D-5FFD-41B6-9AD3-11676F83F2C8}" srcOrd="0" destOrd="0" presId="urn:microsoft.com/office/officeart/2005/8/layout/hierarchy4"/>
    <dgm:cxn modelId="{2549FC95-36C6-4B47-A861-AABFDC6A1B9E}" srcId="{167B0A4F-0D61-428E-9A50-1464D1D10092}" destId="{540FEDB0-CF08-4CB2-B02D-C56D03B47950}" srcOrd="0" destOrd="0" parTransId="{369A5A79-0813-450C-BACC-6B3D298D6038}" sibTransId="{FB3B2FF0-641D-46AB-AE42-522CDDC90C17}"/>
    <dgm:cxn modelId="{B667F3D2-9984-4E7A-9342-958AE095E3FF}" srcId="{1D5EC632-7894-4AAC-BAAF-C079000D7EF5}" destId="{5E79A2DD-61B2-4A28-A2B0-13276EA99DC6}" srcOrd="0" destOrd="0" parTransId="{2E19B263-95EC-4D7B-9291-3F1C62E25F1B}" sibTransId="{1A1DA101-DED2-43F5-BC82-79C064368E31}"/>
    <dgm:cxn modelId="{3CD917D6-9069-49E9-85B2-612B8B07AED6}" srcId="{1D5EC632-7894-4AAC-BAAF-C079000D7EF5}" destId="{167B0A4F-0D61-428E-9A50-1464D1D10092}" srcOrd="1" destOrd="0" parTransId="{A8D5358D-43E1-408D-8F09-2C8B3A01F8AA}" sibTransId="{D7247746-0043-4351-B10E-FC721560DBBE}"/>
    <dgm:cxn modelId="{BC0E55F1-A433-4B2B-ADD7-524148AEAEBF}" type="presOf" srcId="{1D5EC632-7894-4AAC-BAAF-C079000D7EF5}" destId="{D119D142-B28C-4A3D-B4E9-71318E486455}" srcOrd="0" destOrd="0" presId="urn:microsoft.com/office/officeart/2005/8/layout/hierarchy4"/>
    <dgm:cxn modelId="{388B2C99-FC2D-44A2-B4C0-B7B370678D7B}" type="presParOf" srcId="{BD50C519-3ABC-4AEA-9152-A4F815743864}" destId="{E5BEBC66-A246-44C0-AB47-CE28ED980ECC}" srcOrd="0" destOrd="0" presId="urn:microsoft.com/office/officeart/2005/8/layout/hierarchy4"/>
    <dgm:cxn modelId="{2A5DC593-FD79-4469-8B2A-ACD28F4845AF}" type="presParOf" srcId="{E5BEBC66-A246-44C0-AB47-CE28ED980ECC}" destId="{D119D142-B28C-4A3D-B4E9-71318E486455}" srcOrd="0" destOrd="0" presId="urn:microsoft.com/office/officeart/2005/8/layout/hierarchy4"/>
    <dgm:cxn modelId="{898578BB-67F3-45D8-A096-DA1AE9705BE0}" type="presParOf" srcId="{E5BEBC66-A246-44C0-AB47-CE28ED980ECC}" destId="{B66B249C-444B-4253-BBB5-F4A1FC864C89}" srcOrd="1" destOrd="0" presId="urn:microsoft.com/office/officeart/2005/8/layout/hierarchy4"/>
    <dgm:cxn modelId="{7D61D854-E862-45D8-A4D9-DA84A34B9560}" type="presParOf" srcId="{E5BEBC66-A246-44C0-AB47-CE28ED980ECC}" destId="{018EE8A8-8C71-4B4C-8F42-61A912919DBC}" srcOrd="2" destOrd="0" presId="urn:microsoft.com/office/officeart/2005/8/layout/hierarchy4"/>
    <dgm:cxn modelId="{4EF6A7A3-7C5E-4D76-95E2-71A82EB2B85C}" type="presParOf" srcId="{018EE8A8-8C71-4B4C-8F42-61A912919DBC}" destId="{6BAB9F00-4387-4A76-9311-429152FF3C28}" srcOrd="0" destOrd="0" presId="urn:microsoft.com/office/officeart/2005/8/layout/hierarchy4"/>
    <dgm:cxn modelId="{6534A45A-1D35-4540-A199-4C19B977A89F}" type="presParOf" srcId="{6BAB9F00-4387-4A76-9311-429152FF3C28}" destId="{988EE46A-08F2-44C5-A2FE-63652E76147A}" srcOrd="0" destOrd="0" presId="urn:microsoft.com/office/officeart/2005/8/layout/hierarchy4"/>
    <dgm:cxn modelId="{F1310EBB-D5AA-446D-9C1D-B6CF12DF5527}" type="presParOf" srcId="{6BAB9F00-4387-4A76-9311-429152FF3C28}" destId="{EA86C3F4-D5DE-419C-8302-2DFDF7A6C364}" srcOrd="1" destOrd="0" presId="urn:microsoft.com/office/officeart/2005/8/layout/hierarchy4"/>
    <dgm:cxn modelId="{8C7FC306-DEC7-48AA-9D40-7C7EA4E8433B}" type="presParOf" srcId="{018EE8A8-8C71-4B4C-8F42-61A912919DBC}" destId="{897ECD09-0843-46D0-B2AD-A3E799C405CD}" srcOrd="1" destOrd="0" presId="urn:microsoft.com/office/officeart/2005/8/layout/hierarchy4"/>
    <dgm:cxn modelId="{C0141D5F-B25F-4141-B9BB-F0B51796D2F3}" type="presParOf" srcId="{018EE8A8-8C71-4B4C-8F42-61A912919DBC}" destId="{AF9D4C38-8827-47FD-9951-A4B3C5B41D09}" srcOrd="2" destOrd="0" presId="urn:microsoft.com/office/officeart/2005/8/layout/hierarchy4"/>
    <dgm:cxn modelId="{54475DD3-2D01-467A-B40E-D1DE0919A4BC}" type="presParOf" srcId="{AF9D4C38-8827-47FD-9951-A4B3C5B41D09}" destId="{A0B5B6CF-8B56-4DBF-8E35-F685FFB6D171}" srcOrd="0" destOrd="0" presId="urn:microsoft.com/office/officeart/2005/8/layout/hierarchy4"/>
    <dgm:cxn modelId="{6C61EF51-61D5-4876-88DE-3ED9D7D790D3}" type="presParOf" srcId="{AF9D4C38-8827-47FD-9951-A4B3C5B41D09}" destId="{0FEAF29F-B24B-4F01-B70B-538CE691A448}" srcOrd="1" destOrd="0" presId="urn:microsoft.com/office/officeart/2005/8/layout/hierarchy4"/>
    <dgm:cxn modelId="{498050B6-6923-4E94-AA11-16E3EEB1640D}" type="presParOf" srcId="{AF9D4C38-8827-47FD-9951-A4B3C5B41D09}" destId="{A6976886-C99F-43D7-9605-831B9CA31031}" srcOrd="2" destOrd="0" presId="urn:microsoft.com/office/officeart/2005/8/layout/hierarchy4"/>
    <dgm:cxn modelId="{D2F401D4-C98F-4694-9ADD-74486158F5BC}" type="presParOf" srcId="{A6976886-C99F-43D7-9605-831B9CA31031}" destId="{8C49A7E8-FEF7-4A41-BFB4-905D3380D93B}" srcOrd="0" destOrd="0" presId="urn:microsoft.com/office/officeart/2005/8/layout/hierarchy4"/>
    <dgm:cxn modelId="{D3BBBBD1-87BB-49F0-85BF-3CF4529E9005}" type="presParOf" srcId="{8C49A7E8-FEF7-4A41-BFB4-905D3380D93B}" destId="{40633295-19CA-4C8D-A48F-39EC687BF39C}" srcOrd="0" destOrd="0" presId="urn:microsoft.com/office/officeart/2005/8/layout/hierarchy4"/>
    <dgm:cxn modelId="{2D3C0064-01AC-4042-879A-8758DBA9DF18}" type="presParOf" srcId="{8C49A7E8-FEF7-4A41-BFB4-905D3380D93B}" destId="{FCD38169-C4D8-41E3-89AF-1F0ED651BDB7}" srcOrd="1" destOrd="0" presId="urn:microsoft.com/office/officeart/2005/8/layout/hierarchy4"/>
    <dgm:cxn modelId="{EAD2A6BE-C748-48DB-A22B-D7A1205CC1E0}" type="presParOf" srcId="{A6976886-C99F-43D7-9605-831B9CA31031}" destId="{674B9587-388C-432E-92B8-D5F7B00BA360}" srcOrd="1" destOrd="0" presId="urn:microsoft.com/office/officeart/2005/8/layout/hierarchy4"/>
    <dgm:cxn modelId="{9B02A62B-EDA9-4127-97CD-5F503CC42582}" type="presParOf" srcId="{A6976886-C99F-43D7-9605-831B9CA31031}" destId="{B1EC89A4-34BE-4BE6-8040-5EDB10D26FAF}" srcOrd="2" destOrd="0" presId="urn:microsoft.com/office/officeart/2005/8/layout/hierarchy4"/>
    <dgm:cxn modelId="{97F3E72B-448C-4A36-B056-63D04FBD8187}" type="presParOf" srcId="{B1EC89A4-34BE-4BE6-8040-5EDB10D26FAF}" destId="{3201916D-5FFD-41B6-9AD3-11676F83F2C8}" srcOrd="0" destOrd="0" presId="urn:microsoft.com/office/officeart/2005/8/layout/hierarchy4"/>
    <dgm:cxn modelId="{B9915D4A-70E6-410C-88F7-769082CE680C}" type="presParOf" srcId="{B1EC89A4-34BE-4BE6-8040-5EDB10D26FAF}" destId="{B12AA953-68C0-4B78-BB50-E26DF4F26B5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363B756-B5BB-45A1-ACE7-329C94CBB94C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5EC632-7894-4AAC-BAAF-C079000D7EF5}">
      <dgm:prSet phldrT="[Text]"/>
      <dgm:spPr/>
      <dgm:t>
        <a:bodyPr/>
        <a:lstStyle/>
        <a:p>
          <a:r>
            <a:rPr lang="en-US" noProof="0"/>
            <a:t>Hypotheses</a:t>
          </a:r>
        </a:p>
      </dgm:t>
    </dgm:pt>
    <dgm:pt modelId="{4DBF52D3-D2F5-44CC-ABF7-39941D76493C}" type="parTrans" cxnId="{7299A370-2D79-415D-A6B2-FF607A57AC18}">
      <dgm:prSet/>
      <dgm:spPr/>
      <dgm:t>
        <a:bodyPr/>
        <a:lstStyle/>
        <a:p>
          <a:endParaRPr lang="en-US"/>
        </a:p>
      </dgm:t>
    </dgm:pt>
    <dgm:pt modelId="{287E49AB-1326-491A-939E-C1C0AF002EFE}" type="sibTrans" cxnId="{7299A370-2D79-415D-A6B2-FF607A57AC18}">
      <dgm:prSet/>
      <dgm:spPr/>
      <dgm:t>
        <a:bodyPr/>
        <a:lstStyle/>
        <a:p>
          <a:endParaRPr lang="en-US"/>
        </a:p>
      </dgm:t>
    </dgm:pt>
    <dgm:pt modelId="{5E79A2DD-61B2-4A28-A2B0-13276EA99DC6}">
      <dgm:prSet phldrT="[Text]"/>
      <dgm:spPr/>
      <dgm:t>
        <a:bodyPr/>
        <a:lstStyle/>
        <a:p>
          <a:r>
            <a:rPr lang="pt-PT" err="1"/>
            <a:t>Titles</a:t>
          </a:r>
          <a:r>
            <a:rPr lang="pt-PT"/>
            <a:t> per </a:t>
          </a:r>
          <a:r>
            <a:rPr lang="pt-PT" err="1"/>
            <a:t>Region</a:t>
          </a:r>
          <a:endParaRPr lang="en-US"/>
        </a:p>
      </dgm:t>
    </dgm:pt>
    <dgm:pt modelId="{2E19B263-95EC-4D7B-9291-3F1C62E25F1B}" type="parTrans" cxnId="{B667F3D2-9984-4E7A-9342-958AE095E3FF}">
      <dgm:prSet/>
      <dgm:spPr/>
      <dgm:t>
        <a:bodyPr/>
        <a:lstStyle/>
        <a:p>
          <a:endParaRPr lang="en-US"/>
        </a:p>
      </dgm:t>
    </dgm:pt>
    <dgm:pt modelId="{1A1DA101-DED2-43F5-BC82-79C064368E31}" type="sibTrans" cxnId="{B667F3D2-9984-4E7A-9342-958AE095E3FF}">
      <dgm:prSet/>
      <dgm:spPr/>
      <dgm:t>
        <a:bodyPr/>
        <a:lstStyle/>
        <a:p>
          <a:endParaRPr lang="en-US"/>
        </a:p>
      </dgm:t>
    </dgm:pt>
    <dgm:pt modelId="{167B0A4F-0D61-428E-9A50-1464D1D10092}">
      <dgm:prSet phldrT="[Text]"/>
      <dgm:spPr/>
      <dgm:t>
        <a:bodyPr/>
        <a:lstStyle/>
        <a:p>
          <a:r>
            <a:rPr lang="pt-PT" err="1"/>
            <a:t>Titles</a:t>
          </a:r>
          <a:r>
            <a:rPr lang="pt-PT"/>
            <a:t>’ </a:t>
          </a:r>
          <a:r>
            <a:rPr lang="pt-PT" err="1"/>
            <a:t>Success</a:t>
          </a:r>
          <a:endParaRPr lang="en-US"/>
        </a:p>
      </dgm:t>
    </dgm:pt>
    <dgm:pt modelId="{A8D5358D-43E1-408D-8F09-2C8B3A01F8AA}" type="parTrans" cxnId="{3CD917D6-9069-49E9-85B2-612B8B07AED6}">
      <dgm:prSet/>
      <dgm:spPr/>
      <dgm:t>
        <a:bodyPr/>
        <a:lstStyle/>
        <a:p>
          <a:endParaRPr lang="en-US"/>
        </a:p>
      </dgm:t>
    </dgm:pt>
    <dgm:pt modelId="{D7247746-0043-4351-B10E-FC721560DBBE}" type="sibTrans" cxnId="{3CD917D6-9069-49E9-85B2-612B8B07AED6}">
      <dgm:prSet/>
      <dgm:spPr/>
      <dgm:t>
        <a:bodyPr/>
        <a:lstStyle/>
        <a:p>
          <a:endParaRPr lang="en-US"/>
        </a:p>
      </dgm:t>
    </dgm:pt>
    <dgm:pt modelId="{540FEDB0-CF08-4CB2-B02D-C56D03B47950}">
      <dgm:prSet phldrT="[Text]"/>
      <dgm:spPr/>
      <dgm:t>
        <a:bodyPr/>
        <a:lstStyle/>
        <a:p>
          <a:r>
            <a:rPr lang="pt-PT" err="1"/>
            <a:t>Audience</a:t>
          </a:r>
          <a:r>
            <a:rPr lang="pt-PT"/>
            <a:t> </a:t>
          </a:r>
          <a:r>
            <a:rPr lang="pt-PT" err="1"/>
            <a:t>Success</a:t>
          </a:r>
          <a:endParaRPr lang="en-US"/>
        </a:p>
      </dgm:t>
    </dgm:pt>
    <dgm:pt modelId="{369A5A79-0813-450C-BACC-6B3D298D6038}" type="parTrans" cxnId="{2549FC95-36C6-4B47-A861-AABFDC6A1B9E}">
      <dgm:prSet/>
      <dgm:spPr/>
      <dgm:t>
        <a:bodyPr/>
        <a:lstStyle/>
        <a:p>
          <a:endParaRPr lang="en-US"/>
        </a:p>
      </dgm:t>
    </dgm:pt>
    <dgm:pt modelId="{FB3B2FF0-641D-46AB-AE42-522CDDC90C17}" type="sibTrans" cxnId="{2549FC95-36C6-4B47-A861-AABFDC6A1B9E}">
      <dgm:prSet/>
      <dgm:spPr/>
      <dgm:t>
        <a:bodyPr/>
        <a:lstStyle/>
        <a:p>
          <a:endParaRPr lang="en-US"/>
        </a:p>
      </dgm:t>
    </dgm:pt>
    <dgm:pt modelId="{3A871864-0D85-4A63-A2FF-1CD395CAAC65}">
      <dgm:prSet phldrT="[Text]"/>
      <dgm:spPr/>
      <dgm:t>
        <a:bodyPr/>
        <a:lstStyle/>
        <a:p>
          <a:r>
            <a:rPr lang="pt-PT" err="1"/>
            <a:t>Titles</a:t>
          </a:r>
          <a:r>
            <a:rPr lang="pt-PT"/>
            <a:t> </a:t>
          </a:r>
          <a:r>
            <a:rPr lang="pt-PT" err="1"/>
            <a:t>Awards</a:t>
          </a:r>
          <a:endParaRPr lang="en-US"/>
        </a:p>
      </dgm:t>
    </dgm:pt>
    <dgm:pt modelId="{50E2FDF9-0500-4C46-9721-92D36B67C4C4}" type="parTrans" cxnId="{23BBA465-AD29-41A6-ADD8-885AFA9A2FB6}">
      <dgm:prSet/>
      <dgm:spPr/>
      <dgm:t>
        <a:bodyPr/>
        <a:lstStyle/>
        <a:p>
          <a:endParaRPr lang="en-US"/>
        </a:p>
      </dgm:t>
    </dgm:pt>
    <dgm:pt modelId="{F45F226A-81BF-43A7-B2A7-7B3B120E4560}" type="sibTrans" cxnId="{23BBA465-AD29-41A6-ADD8-885AFA9A2FB6}">
      <dgm:prSet/>
      <dgm:spPr/>
      <dgm:t>
        <a:bodyPr/>
        <a:lstStyle/>
        <a:p>
          <a:endParaRPr lang="en-US"/>
        </a:p>
      </dgm:t>
    </dgm:pt>
    <dgm:pt modelId="{BD50C519-3ABC-4AEA-9152-A4F815743864}" type="pres">
      <dgm:prSet presAssocID="{5363B756-B5BB-45A1-ACE7-329C94CBB94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BEBC66-A246-44C0-AB47-CE28ED980ECC}" type="pres">
      <dgm:prSet presAssocID="{1D5EC632-7894-4AAC-BAAF-C079000D7EF5}" presName="vertOne" presStyleCnt="0"/>
      <dgm:spPr/>
    </dgm:pt>
    <dgm:pt modelId="{D119D142-B28C-4A3D-B4E9-71318E486455}" type="pres">
      <dgm:prSet presAssocID="{1D5EC632-7894-4AAC-BAAF-C079000D7EF5}" presName="txOne" presStyleLbl="node0" presStyleIdx="0" presStyleCnt="1">
        <dgm:presLayoutVars>
          <dgm:chPref val="3"/>
        </dgm:presLayoutVars>
      </dgm:prSet>
      <dgm:spPr/>
    </dgm:pt>
    <dgm:pt modelId="{B66B249C-444B-4253-BBB5-F4A1FC864C89}" type="pres">
      <dgm:prSet presAssocID="{1D5EC632-7894-4AAC-BAAF-C079000D7EF5}" presName="parTransOne" presStyleCnt="0"/>
      <dgm:spPr/>
    </dgm:pt>
    <dgm:pt modelId="{018EE8A8-8C71-4B4C-8F42-61A912919DBC}" type="pres">
      <dgm:prSet presAssocID="{1D5EC632-7894-4AAC-BAAF-C079000D7EF5}" presName="horzOne" presStyleCnt="0"/>
      <dgm:spPr/>
    </dgm:pt>
    <dgm:pt modelId="{6BAB9F00-4387-4A76-9311-429152FF3C28}" type="pres">
      <dgm:prSet presAssocID="{5E79A2DD-61B2-4A28-A2B0-13276EA99DC6}" presName="vertTwo" presStyleCnt="0"/>
      <dgm:spPr/>
    </dgm:pt>
    <dgm:pt modelId="{988EE46A-08F2-44C5-A2FE-63652E76147A}" type="pres">
      <dgm:prSet presAssocID="{5E79A2DD-61B2-4A28-A2B0-13276EA99DC6}" presName="txTwo" presStyleLbl="node2" presStyleIdx="0" presStyleCnt="2">
        <dgm:presLayoutVars>
          <dgm:chPref val="3"/>
        </dgm:presLayoutVars>
      </dgm:prSet>
      <dgm:spPr/>
    </dgm:pt>
    <dgm:pt modelId="{EA86C3F4-D5DE-419C-8302-2DFDF7A6C364}" type="pres">
      <dgm:prSet presAssocID="{5E79A2DD-61B2-4A28-A2B0-13276EA99DC6}" presName="horzTwo" presStyleCnt="0"/>
      <dgm:spPr/>
    </dgm:pt>
    <dgm:pt modelId="{897ECD09-0843-46D0-B2AD-A3E799C405CD}" type="pres">
      <dgm:prSet presAssocID="{1A1DA101-DED2-43F5-BC82-79C064368E31}" presName="sibSpaceTwo" presStyleCnt="0"/>
      <dgm:spPr/>
    </dgm:pt>
    <dgm:pt modelId="{AF9D4C38-8827-47FD-9951-A4B3C5B41D09}" type="pres">
      <dgm:prSet presAssocID="{167B0A4F-0D61-428E-9A50-1464D1D10092}" presName="vertTwo" presStyleCnt="0"/>
      <dgm:spPr/>
    </dgm:pt>
    <dgm:pt modelId="{A0B5B6CF-8B56-4DBF-8E35-F685FFB6D171}" type="pres">
      <dgm:prSet presAssocID="{167B0A4F-0D61-428E-9A50-1464D1D10092}" presName="txTwo" presStyleLbl="node2" presStyleIdx="1" presStyleCnt="2">
        <dgm:presLayoutVars>
          <dgm:chPref val="3"/>
        </dgm:presLayoutVars>
      </dgm:prSet>
      <dgm:spPr/>
    </dgm:pt>
    <dgm:pt modelId="{0FEAF29F-B24B-4F01-B70B-538CE691A448}" type="pres">
      <dgm:prSet presAssocID="{167B0A4F-0D61-428E-9A50-1464D1D10092}" presName="parTransTwo" presStyleCnt="0"/>
      <dgm:spPr/>
    </dgm:pt>
    <dgm:pt modelId="{A6976886-C99F-43D7-9605-831B9CA31031}" type="pres">
      <dgm:prSet presAssocID="{167B0A4F-0D61-428E-9A50-1464D1D10092}" presName="horzTwo" presStyleCnt="0"/>
      <dgm:spPr/>
    </dgm:pt>
    <dgm:pt modelId="{8C49A7E8-FEF7-4A41-BFB4-905D3380D93B}" type="pres">
      <dgm:prSet presAssocID="{540FEDB0-CF08-4CB2-B02D-C56D03B47950}" presName="vertThree" presStyleCnt="0"/>
      <dgm:spPr/>
    </dgm:pt>
    <dgm:pt modelId="{40633295-19CA-4C8D-A48F-39EC687BF39C}" type="pres">
      <dgm:prSet presAssocID="{540FEDB0-CF08-4CB2-B02D-C56D03B47950}" presName="txThree" presStyleLbl="node3" presStyleIdx="0" presStyleCnt="2">
        <dgm:presLayoutVars>
          <dgm:chPref val="3"/>
        </dgm:presLayoutVars>
      </dgm:prSet>
      <dgm:spPr/>
    </dgm:pt>
    <dgm:pt modelId="{FCD38169-C4D8-41E3-89AF-1F0ED651BDB7}" type="pres">
      <dgm:prSet presAssocID="{540FEDB0-CF08-4CB2-B02D-C56D03B47950}" presName="horzThree" presStyleCnt="0"/>
      <dgm:spPr/>
    </dgm:pt>
    <dgm:pt modelId="{674B9587-388C-432E-92B8-D5F7B00BA360}" type="pres">
      <dgm:prSet presAssocID="{FB3B2FF0-641D-46AB-AE42-522CDDC90C17}" presName="sibSpaceThree" presStyleCnt="0"/>
      <dgm:spPr/>
    </dgm:pt>
    <dgm:pt modelId="{B1EC89A4-34BE-4BE6-8040-5EDB10D26FAF}" type="pres">
      <dgm:prSet presAssocID="{3A871864-0D85-4A63-A2FF-1CD395CAAC65}" presName="vertThree" presStyleCnt="0"/>
      <dgm:spPr/>
    </dgm:pt>
    <dgm:pt modelId="{3201916D-5FFD-41B6-9AD3-11676F83F2C8}" type="pres">
      <dgm:prSet presAssocID="{3A871864-0D85-4A63-A2FF-1CD395CAAC65}" presName="txThree" presStyleLbl="node3" presStyleIdx="1" presStyleCnt="2">
        <dgm:presLayoutVars>
          <dgm:chPref val="3"/>
        </dgm:presLayoutVars>
      </dgm:prSet>
      <dgm:spPr/>
    </dgm:pt>
    <dgm:pt modelId="{B12AA953-68C0-4B78-BB50-E26DF4F26B55}" type="pres">
      <dgm:prSet presAssocID="{3A871864-0D85-4A63-A2FF-1CD395CAAC65}" presName="horzThree" presStyleCnt="0"/>
      <dgm:spPr/>
    </dgm:pt>
  </dgm:ptLst>
  <dgm:cxnLst>
    <dgm:cxn modelId="{474E2E20-C2F6-484C-A32A-8C73FC2992D4}" type="presOf" srcId="{540FEDB0-CF08-4CB2-B02D-C56D03B47950}" destId="{40633295-19CA-4C8D-A48F-39EC687BF39C}" srcOrd="0" destOrd="0" presId="urn:microsoft.com/office/officeart/2005/8/layout/hierarchy4"/>
    <dgm:cxn modelId="{3D13A628-D2FE-445D-9ABF-31E00B93CE04}" type="presOf" srcId="{5363B756-B5BB-45A1-ACE7-329C94CBB94C}" destId="{BD50C519-3ABC-4AEA-9152-A4F815743864}" srcOrd="0" destOrd="0" presId="urn:microsoft.com/office/officeart/2005/8/layout/hierarchy4"/>
    <dgm:cxn modelId="{B3432740-60F4-4CE7-8AE4-DF8237FA9434}" type="presOf" srcId="{167B0A4F-0D61-428E-9A50-1464D1D10092}" destId="{A0B5B6CF-8B56-4DBF-8E35-F685FFB6D171}" srcOrd="0" destOrd="0" presId="urn:microsoft.com/office/officeart/2005/8/layout/hierarchy4"/>
    <dgm:cxn modelId="{23BBA465-AD29-41A6-ADD8-885AFA9A2FB6}" srcId="{167B0A4F-0D61-428E-9A50-1464D1D10092}" destId="{3A871864-0D85-4A63-A2FF-1CD395CAAC65}" srcOrd="1" destOrd="0" parTransId="{50E2FDF9-0500-4C46-9721-92D36B67C4C4}" sibTransId="{F45F226A-81BF-43A7-B2A7-7B3B120E4560}"/>
    <dgm:cxn modelId="{7299A370-2D79-415D-A6B2-FF607A57AC18}" srcId="{5363B756-B5BB-45A1-ACE7-329C94CBB94C}" destId="{1D5EC632-7894-4AAC-BAAF-C079000D7EF5}" srcOrd="0" destOrd="0" parTransId="{4DBF52D3-D2F5-44CC-ABF7-39941D76493C}" sibTransId="{287E49AB-1326-491A-939E-C1C0AF002EFE}"/>
    <dgm:cxn modelId="{34DDC38A-F535-49B9-B400-DB5D139D761F}" type="presOf" srcId="{5E79A2DD-61B2-4A28-A2B0-13276EA99DC6}" destId="{988EE46A-08F2-44C5-A2FE-63652E76147A}" srcOrd="0" destOrd="0" presId="urn:microsoft.com/office/officeart/2005/8/layout/hierarchy4"/>
    <dgm:cxn modelId="{7387FB92-CC69-488F-A75D-FA27B073F18C}" type="presOf" srcId="{3A871864-0D85-4A63-A2FF-1CD395CAAC65}" destId="{3201916D-5FFD-41B6-9AD3-11676F83F2C8}" srcOrd="0" destOrd="0" presId="urn:microsoft.com/office/officeart/2005/8/layout/hierarchy4"/>
    <dgm:cxn modelId="{2549FC95-36C6-4B47-A861-AABFDC6A1B9E}" srcId="{167B0A4F-0D61-428E-9A50-1464D1D10092}" destId="{540FEDB0-CF08-4CB2-B02D-C56D03B47950}" srcOrd="0" destOrd="0" parTransId="{369A5A79-0813-450C-BACC-6B3D298D6038}" sibTransId="{FB3B2FF0-641D-46AB-AE42-522CDDC90C17}"/>
    <dgm:cxn modelId="{B667F3D2-9984-4E7A-9342-958AE095E3FF}" srcId="{1D5EC632-7894-4AAC-BAAF-C079000D7EF5}" destId="{5E79A2DD-61B2-4A28-A2B0-13276EA99DC6}" srcOrd="0" destOrd="0" parTransId="{2E19B263-95EC-4D7B-9291-3F1C62E25F1B}" sibTransId="{1A1DA101-DED2-43F5-BC82-79C064368E31}"/>
    <dgm:cxn modelId="{3CD917D6-9069-49E9-85B2-612B8B07AED6}" srcId="{1D5EC632-7894-4AAC-BAAF-C079000D7EF5}" destId="{167B0A4F-0D61-428E-9A50-1464D1D10092}" srcOrd="1" destOrd="0" parTransId="{A8D5358D-43E1-408D-8F09-2C8B3A01F8AA}" sibTransId="{D7247746-0043-4351-B10E-FC721560DBBE}"/>
    <dgm:cxn modelId="{BC0E55F1-A433-4B2B-ADD7-524148AEAEBF}" type="presOf" srcId="{1D5EC632-7894-4AAC-BAAF-C079000D7EF5}" destId="{D119D142-B28C-4A3D-B4E9-71318E486455}" srcOrd="0" destOrd="0" presId="urn:microsoft.com/office/officeart/2005/8/layout/hierarchy4"/>
    <dgm:cxn modelId="{388B2C99-FC2D-44A2-B4C0-B7B370678D7B}" type="presParOf" srcId="{BD50C519-3ABC-4AEA-9152-A4F815743864}" destId="{E5BEBC66-A246-44C0-AB47-CE28ED980ECC}" srcOrd="0" destOrd="0" presId="urn:microsoft.com/office/officeart/2005/8/layout/hierarchy4"/>
    <dgm:cxn modelId="{2A5DC593-FD79-4469-8B2A-ACD28F4845AF}" type="presParOf" srcId="{E5BEBC66-A246-44C0-AB47-CE28ED980ECC}" destId="{D119D142-B28C-4A3D-B4E9-71318E486455}" srcOrd="0" destOrd="0" presId="urn:microsoft.com/office/officeart/2005/8/layout/hierarchy4"/>
    <dgm:cxn modelId="{898578BB-67F3-45D8-A096-DA1AE9705BE0}" type="presParOf" srcId="{E5BEBC66-A246-44C0-AB47-CE28ED980ECC}" destId="{B66B249C-444B-4253-BBB5-F4A1FC864C89}" srcOrd="1" destOrd="0" presId="urn:microsoft.com/office/officeart/2005/8/layout/hierarchy4"/>
    <dgm:cxn modelId="{7D61D854-E862-45D8-A4D9-DA84A34B9560}" type="presParOf" srcId="{E5BEBC66-A246-44C0-AB47-CE28ED980ECC}" destId="{018EE8A8-8C71-4B4C-8F42-61A912919DBC}" srcOrd="2" destOrd="0" presId="urn:microsoft.com/office/officeart/2005/8/layout/hierarchy4"/>
    <dgm:cxn modelId="{4EF6A7A3-7C5E-4D76-95E2-71A82EB2B85C}" type="presParOf" srcId="{018EE8A8-8C71-4B4C-8F42-61A912919DBC}" destId="{6BAB9F00-4387-4A76-9311-429152FF3C28}" srcOrd="0" destOrd="0" presId="urn:microsoft.com/office/officeart/2005/8/layout/hierarchy4"/>
    <dgm:cxn modelId="{6534A45A-1D35-4540-A199-4C19B977A89F}" type="presParOf" srcId="{6BAB9F00-4387-4A76-9311-429152FF3C28}" destId="{988EE46A-08F2-44C5-A2FE-63652E76147A}" srcOrd="0" destOrd="0" presId="urn:microsoft.com/office/officeart/2005/8/layout/hierarchy4"/>
    <dgm:cxn modelId="{F1310EBB-D5AA-446D-9C1D-B6CF12DF5527}" type="presParOf" srcId="{6BAB9F00-4387-4A76-9311-429152FF3C28}" destId="{EA86C3F4-D5DE-419C-8302-2DFDF7A6C364}" srcOrd="1" destOrd="0" presId="urn:microsoft.com/office/officeart/2005/8/layout/hierarchy4"/>
    <dgm:cxn modelId="{8C7FC306-DEC7-48AA-9D40-7C7EA4E8433B}" type="presParOf" srcId="{018EE8A8-8C71-4B4C-8F42-61A912919DBC}" destId="{897ECD09-0843-46D0-B2AD-A3E799C405CD}" srcOrd="1" destOrd="0" presId="urn:microsoft.com/office/officeart/2005/8/layout/hierarchy4"/>
    <dgm:cxn modelId="{C0141D5F-B25F-4141-B9BB-F0B51796D2F3}" type="presParOf" srcId="{018EE8A8-8C71-4B4C-8F42-61A912919DBC}" destId="{AF9D4C38-8827-47FD-9951-A4B3C5B41D09}" srcOrd="2" destOrd="0" presId="urn:microsoft.com/office/officeart/2005/8/layout/hierarchy4"/>
    <dgm:cxn modelId="{54475DD3-2D01-467A-B40E-D1DE0919A4BC}" type="presParOf" srcId="{AF9D4C38-8827-47FD-9951-A4B3C5B41D09}" destId="{A0B5B6CF-8B56-4DBF-8E35-F685FFB6D171}" srcOrd="0" destOrd="0" presId="urn:microsoft.com/office/officeart/2005/8/layout/hierarchy4"/>
    <dgm:cxn modelId="{6C61EF51-61D5-4876-88DE-3ED9D7D790D3}" type="presParOf" srcId="{AF9D4C38-8827-47FD-9951-A4B3C5B41D09}" destId="{0FEAF29F-B24B-4F01-B70B-538CE691A448}" srcOrd="1" destOrd="0" presId="urn:microsoft.com/office/officeart/2005/8/layout/hierarchy4"/>
    <dgm:cxn modelId="{498050B6-6923-4E94-AA11-16E3EEB1640D}" type="presParOf" srcId="{AF9D4C38-8827-47FD-9951-A4B3C5B41D09}" destId="{A6976886-C99F-43D7-9605-831B9CA31031}" srcOrd="2" destOrd="0" presId="urn:microsoft.com/office/officeart/2005/8/layout/hierarchy4"/>
    <dgm:cxn modelId="{D2F401D4-C98F-4694-9ADD-74486158F5BC}" type="presParOf" srcId="{A6976886-C99F-43D7-9605-831B9CA31031}" destId="{8C49A7E8-FEF7-4A41-BFB4-905D3380D93B}" srcOrd="0" destOrd="0" presId="urn:microsoft.com/office/officeart/2005/8/layout/hierarchy4"/>
    <dgm:cxn modelId="{D3BBBBD1-87BB-49F0-85BF-3CF4529E9005}" type="presParOf" srcId="{8C49A7E8-FEF7-4A41-BFB4-905D3380D93B}" destId="{40633295-19CA-4C8D-A48F-39EC687BF39C}" srcOrd="0" destOrd="0" presId="urn:microsoft.com/office/officeart/2005/8/layout/hierarchy4"/>
    <dgm:cxn modelId="{2D3C0064-01AC-4042-879A-8758DBA9DF18}" type="presParOf" srcId="{8C49A7E8-FEF7-4A41-BFB4-905D3380D93B}" destId="{FCD38169-C4D8-41E3-89AF-1F0ED651BDB7}" srcOrd="1" destOrd="0" presId="urn:microsoft.com/office/officeart/2005/8/layout/hierarchy4"/>
    <dgm:cxn modelId="{EAD2A6BE-C748-48DB-A22B-D7A1205CC1E0}" type="presParOf" srcId="{A6976886-C99F-43D7-9605-831B9CA31031}" destId="{674B9587-388C-432E-92B8-D5F7B00BA360}" srcOrd="1" destOrd="0" presId="urn:microsoft.com/office/officeart/2005/8/layout/hierarchy4"/>
    <dgm:cxn modelId="{9B02A62B-EDA9-4127-97CD-5F503CC42582}" type="presParOf" srcId="{A6976886-C99F-43D7-9605-831B9CA31031}" destId="{B1EC89A4-34BE-4BE6-8040-5EDB10D26FAF}" srcOrd="2" destOrd="0" presId="urn:microsoft.com/office/officeart/2005/8/layout/hierarchy4"/>
    <dgm:cxn modelId="{97F3E72B-448C-4A36-B056-63D04FBD8187}" type="presParOf" srcId="{B1EC89A4-34BE-4BE6-8040-5EDB10D26FAF}" destId="{3201916D-5FFD-41B6-9AD3-11676F83F2C8}" srcOrd="0" destOrd="0" presId="urn:microsoft.com/office/officeart/2005/8/layout/hierarchy4"/>
    <dgm:cxn modelId="{B9915D4A-70E6-410C-88F7-769082CE680C}" type="presParOf" srcId="{B1EC89A4-34BE-4BE6-8040-5EDB10D26FAF}" destId="{B12AA953-68C0-4B78-BB50-E26DF4F26B5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360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166701" custScaleY="364204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28B956-9749-4CA2-992C-EB9BF07162B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39C7C-10F4-4284-AC11-19F4B5F5035D}">
      <dgm:prSet phldrT="[Text]" custT="1"/>
      <dgm:spPr/>
      <dgm:t>
        <a:bodyPr/>
        <a:lstStyle/>
        <a:p>
          <a:r>
            <a:rPr lang="en-US" sz="3600"/>
            <a:t>Title Basics</a:t>
          </a:r>
        </a:p>
      </dgm:t>
    </dgm:pt>
    <dgm:pt modelId="{13EB50C5-925C-40FD-A810-8EE3DBCADA8D}" type="parTrans" cxnId="{EEE16B7C-F7AE-486A-85C7-880E8319B694}">
      <dgm:prSet/>
      <dgm:spPr/>
      <dgm:t>
        <a:bodyPr/>
        <a:lstStyle/>
        <a:p>
          <a:endParaRPr lang="en-US"/>
        </a:p>
      </dgm:t>
    </dgm:pt>
    <dgm:pt modelId="{4517C8BE-807F-4396-85CB-40B36B991A6E}" type="sibTrans" cxnId="{EEE16B7C-F7AE-486A-85C7-880E8319B694}">
      <dgm:prSet/>
      <dgm:spPr/>
      <dgm:t>
        <a:bodyPr/>
        <a:lstStyle/>
        <a:p>
          <a:endParaRPr lang="en-US"/>
        </a:p>
      </dgm:t>
    </dgm:pt>
    <dgm:pt modelId="{5F81FE85-9B26-497D-BE8B-098881699D8C}">
      <dgm:prSet/>
      <dgm:spPr/>
      <dgm:t>
        <a:bodyPr/>
        <a:lstStyle/>
        <a:p>
          <a:r>
            <a:rPr lang="en-US"/>
            <a:t>short</a:t>
          </a:r>
        </a:p>
      </dgm:t>
    </dgm:pt>
    <dgm:pt modelId="{445CCFB7-4B6D-4FA3-82C6-9450F07789A6}" type="parTrans" cxnId="{276F91C7-C82E-4D66-8420-B74C01669155}">
      <dgm:prSet/>
      <dgm:spPr/>
      <dgm:t>
        <a:bodyPr/>
        <a:lstStyle/>
        <a:p>
          <a:endParaRPr lang="en-US"/>
        </a:p>
      </dgm:t>
    </dgm:pt>
    <dgm:pt modelId="{590F9547-7CBD-412F-BFCF-3FDCEC91A6D8}" type="sibTrans" cxnId="{276F91C7-C82E-4D66-8420-B74C01669155}">
      <dgm:prSet/>
      <dgm:spPr/>
      <dgm:t>
        <a:bodyPr/>
        <a:lstStyle/>
        <a:p>
          <a:endParaRPr lang="en-US"/>
        </a:p>
      </dgm:t>
    </dgm:pt>
    <dgm:pt modelId="{F9961E00-384A-41EB-AF96-8A703990D8F0}">
      <dgm:prSet/>
      <dgm:spPr/>
      <dgm:t>
        <a:bodyPr/>
        <a:lstStyle/>
        <a:p>
          <a:r>
            <a:rPr lang="en-US"/>
            <a:t>movie</a:t>
          </a:r>
        </a:p>
      </dgm:t>
    </dgm:pt>
    <dgm:pt modelId="{0826F9FB-5A9D-4796-9289-86D76B0D2F43}" type="parTrans" cxnId="{7BD891F2-4294-487E-A1B0-0D91F1F10D84}">
      <dgm:prSet/>
      <dgm:spPr/>
      <dgm:t>
        <a:bodyPr/>
        <a:lstStyle/>
        <a:p>
          <a:endParaRPr lang="en-US"/>
        </a:p>
      </dgm:t>
    </dgm:pt>
    <dgm:pt modelId="{74404040-CAF1-4D22-B019-400491641AAB}" type="sibTrans" cxnId="{7BD891F2-4294-487E-A1B0-0D91F1F10D84}">
      <dgm:prSet/>
      <dgm:spPr/>
      <dgm:t>
        <a:bodyPr/>
        <a:lstStyle/>
        <a:p>
          <a:endParaRPr lang="en-US"/>
        </a:p>
      </dgm:t>
    </dgm:pt>
    <dgm:pt modelId="{7C2CD57D-DFDE-49CF-A55B-84CC955B3060}">
      <dgm:prSet/>
      <dgm:spPr/>
      <dgm:t>
        <a:bodyPr/>
        <a:lstStyle/>
        <a:p>
          <a:r>
            <a:rPr lang="en-US" err="1"/>
            <a:t>tvMovie</a:t>
          </a:r>
          <a:endParaRPr lang="en-US"/>
        </a:p>
      </dgm:t>
    </dgm:pt>
    <dgm:pt modelId="{6E3686BC-3AC2-433A-9F70-24DC422DED57}" type="parTrans" cxnId="{17634F83-621F-4917-A5A3-5DB0358504F4}">
      <dgm:prSet/>
      <dgm:spPr/>
      <dgm:t>
        <a:bodyPr/>
        <a:lstStyle/>
        <a:p>
          <a:endParaRPr lang="en-US"/>
        </a:p>
      </dgm:t>
    </dgm:pt>
    <dgm:pt modelId="{A51068E1-ADD8-4732-8AB8-BE844D9BC808}" type="sibTrans" cxnId="{17634F83-621F-4917-A5A3-5DB0358504F4}">
      <dgm:prSet/>
      <dgm:spPr/>
      <dgm:t>
        <a:bodyPr/>
        <a:lstStyle/>
        <a:p>
          <a:endParaRPr lang="en-US"/>
        </a:p>
      </dgm:t>
    </dgm:pt>
    <dgm:pt modelId="{A3FA4CFA-D925-47CB-BF66-9F5C0D66344B}">
      <dgm:prSet/>
      <dgm:spPr/>
      <dgm:t>
        <a:bodyPr/>
        <a:lstStyle/>
        <a:p>
          <a:r>
            <a:rPr lang="en-US"/>
            <a:t>tvSeries</a:t>
          </a:r>
        </a:p>
      </dgm:t>
    </dgm:pt>
    <dgm:pt modelId="{10553211-FA3F-4C0D-87D3-95023ED3603E}" type="parTrans" cxnId="{961A290D-BCB6-452B-8125-32511412C81E}">
      <dgm:prSet/>
      <dgm:spPr/>
      <dgm:t>
        <a:bodyPr/>
        <a:lstStyle/>
        <a:p>
          <a:endParaRPr lang="en-US"/>
        </a:p>
      </dgm:t>
    </dgm:pt>
    <dgm:pt modelId="{D3209896-0A1B-46D8-9C08-8197D05A1DDF}" type="sibTrans" cxnId="{961A290D-BCB6-452B-8125-32511412C81E}">
      <dgm:prSet/>
      <dgm:spPr/>
      <dgm:t>
        <a:bodyPr/>
        <a:lstStyle/>
        <a:p>
          <a:endParaRPr lang="en-US"/>
        </a:p>
      </dgm:t>
    </dgm:pt>
    <dgm:pt modelId="{557B9BFC-8ECA-4C18-95CC-C1A520AD53C4}">
      <dgm:prSet/>
      <dgm:spPr/>
      <dgm:t>
        <a:bodyPr/>
        <a:lstStyle/>
        <a:p>
          <a:r>
            <a:rPr lang="en-US"/>
            <a:t>tvShort</a:t>
          </a:r>
        </a:p>
      </dgm:t>
    </dgm:pt>
    <dgm:pt modelId="{6B8B1481-A3EC-4CFE-9DA2-AB780BC397C5}" type="parTrans" cxnId="{9178D9EA-E3E2-4E08-AEC7-A3A2CBC197A5}">
      <dgm:prSet/>
      <dgm:spPr/>
      <dgm:t>
        <a:bodyPr/>
        <a:lstStyle/>
        <a:p>
          <a:endParaRPr lang="en-US"/>
        </a:p>
      </dgm:t>
    </dgm:pt>
    <dgm:pt modelId="{5BB27BB5-49A0-4138-9F8C-50794C880D98}" type="sibTrans" cxnId="{9178D9EA-E3E2-4E08-AEC7-A3A2CBC197A5}">
      <dgm:prSet/>
      <dgm:spPr/>
      <dgm:t>
        <a:bodyPr/>
        <a:lstStyle/>
        <a:p>
          <a:endParaRPr lang="en-US"/>
        </a:p>
      </dgm:t>
    </dgm:pt>
    <dgm:pt modelId="{CC71A7D2-4761-4425-BCF3-36CCBC99CE0E}">
      <dgm:prSet/>
      <dgm:spPr/>
      <dgm:t>
        <a:bodyPr/>
        <a:lstStyle/>
        <a:p>
          <a:r>
            <a:rPr lang="en-US" err="1"/>
            <a:t>tvMiniSeries</a:t>
          </a:r>
          <a:endParaRPr lang="en-US"/>
        </a:p>
      </dgm:t>
    </dgm:pt>
    <dgm:pt modelId="{1D3B68B8-E9EB-4590-9FAD-F1730E6B5F21}" type="parTrans" cxnId="{B86A4AE4-4720-440A-A3D8-9AD89DFAB57B}">
      <dgm:prSet/>
      <dgm:spPr/>
      <dgm:t>
        <a:bodyPr/>
        <a:lstStyle/>
        <a:p>
          <a:endParaRPr lang="en-US"/>
        </a:p>
      </dgm:t>
    </dgm:pt>
    <dgm:pt modelId="{E39805D9-1F12-4307-B119-93495044A75D}" type="sibTrans" cxnId="{B86A4AE4-4720-440A-A3D8-9AD89DFAB57B}">
      <dgm:prSet/>
      <dgm:spPr/>
      <dgm:t>
        <a:bodyPr/>
        <a:lstStyle/>
        <a:p>
          <a:endParaRPr lang="en-US"/>
        </a:p>
      </dgm:t>
    </dgm:pt>
    <dgm:pt modelId="{7EE7F104-FDB7-4C22-B9CD-B97E57C8B8EF}">
      <dgm:prSet/>
      <dgm:spPr/>
      <dgm:t>
        <a:bodyPr/>
        <a:lstStyle/>
        <a:p>
          <a:r>
            <a:rPr lang="en-US"/>
            <a:t>tvEpisode</a:t>
          </a:r>
        </a:p>
      </dgm:t>
    </dgm:pt>
    <dgm:pt modelId="{D0F5A013-11DD-4A2C-B6A0-0A0E22A71C98}" type="parTrans" cxnId="{866912D5-EABB-42BF-9822-A8699A8BDF2C}">
      <dgm:prSet/>
      <dgm:spPr/>
      <dgm:t>
        <a:bodyPr/>
        <a:lstStyle/>
        <a:p>
          <a:endParaRPr lang="en-US"/>
        </a:p>
      </dgm:t>
    </dgm:pt>
    <dgm:pt modelId="{77CAEE67-DA26-4A1A-9DB3-CDBABBA9052F}" type="sibTrans" cxnId="{866912D5-EABB-42BF-9822-A8699A8BDF2C}">
      <dgm:prSet/>
      <dgm:spPr/>
      <dgm:t>
        <a:bodyPr/>
        <a:lstStyle/>
        <a:p>
          <a:endParaRPr lang="en-US"/>
        </a:p>
      </dgm:t>
    </dgm:pt>
    <dgm:pt modelId="{57FDAE8F-BA20-461F-83AF-D95F247194A3}">
      <dgm:prSet/>
      <dgm:spPr/>
      <dgm:t>
        <a:bodyPr/>
        <a:lstStyle/>
        <a:p>
          <a:r>
            <a:rPr lang="en-US"/>
            <a:t>tvSpecial</a:t>
          </a:r>
        </a:p>
      </dgm:t>
    </dgm:pt>
    <dgm:pt modelId="{84081744-C5A4-4975-B45C-43006DA91095}" type="parTrans" cxnId="{32D69A16-CE4F-4147-8CAF-0C188F236C53}">
      <dgm:prSet/>
      <dgm:spPr/>
      <dgm:t>
        <a:bodyPr/>
        <a:lstStyle/>
        <a:p>
          <a:endParaRPr lang="en-US"/>
        </a:p>
      </dgm:t>
    </dgm:pt>
    <dgm:pt modelId="{D2CDCF9C-EC17-485B-999C-125E236B0ECF}" type="sibTrans" cxnId="{32D69A16-CE4F-4147-8CAF-0C188F236C53}">
      <dgm:prSet/>
      <dgm:spPr/>
      <dgm:t>
        <a:bodyPr/>
        <a:lstStyle/>
        <a:p>
          <a:endParaRPr lang="en-US"/>
        </a:p>
      </dgm:t>
    </dgm:pt>
    <dgm:pt modelId="{8B7A2E44-0DF0-4926-8D40-753283594D9C}">
      <dgm:prSet/>
      <dgm:spPr/>
      <dgm:t>
        <a:bodyPr/>
        <a:lstStyle/>
        <a:p>
          <a:r>
            <a:rPr lang="en-US"/>
            <a:t>Video</a:t>
          </a:r>
        </a:p>
      </dgm:t>
    </dgm:pt>
    <dgm:pt modelId="{7038217A-1B18-4063-B8A1-37D9EB8D040D}" type="parTrans" cxnId="{7CA1EBB2-BAA1-46E4-9206-D01AEEA19698}">
      <dgm:prSet/>
      <dgm:spPr/>
      <dgm:t>
        <a:bodyPr/>
        <a:lstStyle/>
        <a:p>
          <a:endParaRPr lang="en-US"/>
        </a:p>
      </dgm:t>
    </dgm:pt>
    <dgm:pt modelId="{166DED2D-8AA4-49A2-8967-54F2E3A4E190}" type="sibTrans" cxnId="{7CA1EBB2-BAA1-46E4-9206-D01AEEA19698}">
      <dgm:prSet/>
      <dgm:spPr/>
      <dgm:t>
        <a:bodyPr/>
        <a:lstStyle/>
        <a:p>
          <a:endParaRPr lang="en-US"/>
        </a:p>
      </dgm:t>
    </dgm:pt>
    <dgm:pt modelId="{785AAA6D-4901-49A4-B65B-8E510A881BCB}">
      <dgm:prSet/>
      <dgm:spPr/>
      <dgm:t>
        <a:bodyPr/>
        <a:lstStyle/>
        <a:p>
          <a:r>
            <a:rPr lang="en-US"/>
            <a:t>videoGame</a:t>
          </a:r>
        </a:p>
      </dgm:t>
    </dgm:pt>
    <dgm:pt modelId="{E21CAB64-9B6B-4498-BE33-012142F48742}" type="parTrans" cxnId="{247D9147-CADD-4E6E-B530-630F15F80847}">
      <dgm:prSet/>
      <dgm:spPr/>
      <dgm:t>
        <a:bodyPr/>
        <a:lstStyle/>
        <a:p>
          <a:endParaRPr lang="en-US"/>
        </a:p>
      </dgm:t>
    </dgm:pt>
    <dgm:pt modelId="{F1072239-2938-4AC1-B773-89B298ACE873}" type="sibTrans" cxnId="{247D9147-CADD-4E6E-B530-630F15F80847}">
      <dgm:prSet/>
      <dgm:spPr/>
      <dgm:t>
        <a:bodyPr/>
        <a:lstStyle/>
        <a:p>
          <a:endParaRPr lang="en-US"/>
        </a:p>
      </dgm:t>
    </dgm:pt>
    <dgm:pt modelId="{F5FAC6F7-8E17-40D2-97FD-0C40DB1AAAF8}" type="pres">
      <dgm:prSet presAssocID="{0928B956-9749-4CA2-992C-EB9BF07162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67D6822-234A-45DC-978C-C2024D38ED19}" type="pres">
      <dgm:prSet presAssocID="{4CE39C7C-10F4-4284-AC11-19F4B5F5035D}" presName="hierRoot1" presStyleCnt="0">
        <dgm:presLayoutVars>
          <dgm:hierBranch val="init"/>
        </dgm:presLayoutVars>
      </dgm:prSet>
      <dgm:spPr/>
    </dgm:pt>
    <dgm:pt modelId="{56D9BEA2-0285-47C0-A27F-7FCC24F09C76}" type="pres">
      <dgm:prSet presAssocID="{4CE39C7C-10F4-4284-AC11-19F4B5F5035D}" presName="rootComposite1" presStyleCnt="0"/>
      <dgm:spPr/>
    </dgm:pt>
    <dgm:pt modelId="{B469AB37-F781-41C0-9A72-CEA98692C101}" type="pres">
      <dgm:prSet presAssocID="{4CE39C7C-10F4-4284-AC11-19F4B5F5035D}" presName="rootText1" presStyleLbl="node0" presStyleIdx="0" presStyleCnt="1" custScaleX="166701" custScaleY="364204">
        <dgm:presLayoutVars>
          <dgm:chPref val="3"/>
        </dgm:presLayoutVars>
      </dgm:prSet>
      <dgm:spPr/>
    </dgm:pt>
    <dgm:pt modelId="{89902534-361C-40C6-AB8B-629905E5A9D3}" type="pres">
      <dgm:prSet presAssocID="{4CE39C7C-10F4-4284-AC11-19F4B5F5035D}" presName="rootConnector1" presStyleLbl="node1" presStyleIdx="0" presStyleCnt="0"/>
      <dgm:spPr/>
    </dgm:pt>
    <dgm:pt modelId="{20EE7FA7-0605-46FD-B981-BC93303E0437}" type="pres">
      <dgm:prSet presAssocID="{4CE39C7C-10F4-4284-AC11-19F4B5F5035D}" presName="hierChild2" presStyleCnt="0"/>
      <dgm:spPr/>
    </dgm:pt>
    <dgm:pt modelId="{E929B179-E222-4032-8306-2837770210AD}" type="pres">
      <dgm:prSet presAssocID="{445CCFB7-4B6D-4FA3-82C6-9450F07789A6}" presName="Name64" presStyleLbl="parChTrans1D2" presStyleIdx="0" presStyleCnt="10"/>
      <dgm:spPr/>
    </dgm:pt>
    <dgm:pt modelId="{1C35259E-D652-4BCF-B7D1-318D97E09872}" type="pres">
      <dgm:prSet presAssocID="{5F81FE85-9B26-497D-BE8B-098881699D8C}" presName="hierRoot2" presStyleCnt="0">
        <dgm:presLayoutVars>
          <dgm:hierBranch val="init"/>
        </dgm:presLayoutVars>
      </dgm:prSet>
      <dgm:spPr/>
    </dgm:pt>
    <dgm:pt modelId="{27627261-8905-43B8-A96F-A132336DCE5F}" type="pres">
      <dgm:prSet presAssocID="{5F81FE85-9B26-497D-BE8B-098881699D8C}" presName="rootComposite" presStyleCnt="0"/>
      <dgm:spPr/>
    </dgm:pt>
    <dgm:pt modelId="{C0D9BC75-F378-415D-9C8C-A11D684306D4}" type="pres">
      <dgm:prSet presAssocID="{5F81FE85-9B26-497D-BE8B-098881699D8C}" presName="rootText" presStyleLbl="node2" presStyleIdx="0" presStyleCnt="10">
        <dgm:presLayoutVars>
          <dgm:chPref val="3"/>
        </dgm:presLayoutVars>
      </dgm:prSet>
      <dgm:spPr/>
    </dgm:pt>
    <dgm:pt modelId="{4B53C95A-6867-4ABA-B7AA-41802F6B49E6}" type="pres">
      <dgm:prSet presAssocID="{5F81FE85-9B26-497D-BE8B-098881699D8C}" presName="rootConnector" presStyleLbl="node2" presStyleIdx="0" presStyleCnt="10"/>
      <dgm:spPr/>
    </dgm:pt>
    <dgm:pt modelId="{31F9F535-AD1A-4F7D-8101-95FAE457DF8B}" type="pres">
      <dgm:prSet presAssocID="{5F81FE85-9B26-497D-BE8B-098881699D8C}" presName="hierChild4" presStyleCnt="0"/>
      <dgm:spPr/>
    </dgm:pt>
    <dgm:pt modelId="{F178047B-FC97-49B8-A30F-EB6AA19D3EF1}" type="pres">
      <dgm:prSet presAssocID="{5F81FE85-9B26-497D-BE8B-098881699D8C}" presName="hierChild5" presStyleCnt="0"/>
      <dgm:spPr/>
    </dgm:pt>
    <dgm:pt modelId="{1B78DFC2-6439-468C-9996-60D88AC72604}" type="pres">
      <dgm:prSet presAssocID="{0826F9FB-5A9D-4796-9289-86D76B0D2F43}" presName="Name64" presStyleLbl="parChTrans1D2" presStyleIdx="1" presStyleCnt="10"/>
      <dgm:spPr/>
    </dgm:pt>
    <dgm:pt modelId="{D37247D0-E85B-4DC3-B6D7-4A57CB8C0F3A}" type="pres">
      <dgm:prSet presAssocID="{F9961E00-384A-41EB-AF96-8A703990D8F0}" presName="hierRoot2" presStyleCnt="0">
        <dgm:presLayoutVars>
          <dgm:hierBranch val="init"/>
        </dgm:presLayoutVars>
      </dgm:prSet>
      <dgm:spPr/>
    </dgm:pt>
    <dgm:pt modelId="{C22DC7C6-4D97-43DC-8DF8-A1430BEAF5FC}" type="pres">
      <dgm:prSet presAssocID="{F9961E00-384A-41EB-AF96-8A703990D8F0}" presName="rootComposite" presStyleCnt="0"/>
      <dgm:spPr/>
    </dgm:pt>
    <dgm:pt modelId="{C5ABB5C9-8373-430B-93D0-1C3D3F27D5C2}" type="pres">
      <dgm:prSet presAssocID="{F9961E00-384A-41EB-AF96-8A703990D8F0}" presName="rootText" presStyleLbl="node2" presStyleIdx="1" presStyleCnt="10">
        <dgm:presLayoutVars>
          <dgm:chPref val="3"/>
        </dgm:presLayoutVars>
      </dgm:prSet>
      <dgm:spPr/>
    </dgm:pt>
    <dgm:pt modelId="{48D1BC49-D308-4A5A-BD30-955EBAE6202A}" type="pres">
      <dgm:prSet presAssocID="{F9961E00-384A-41EB-AF96-8A703990D8F0}" presName="rootConnector" presStyleLbl="node2" presStyleIdx="1" presStyleCnt="10"/>
      <dgm:spPr/>
    </dgm:pt>
    <dgm:pt modelId="{D7C11D4D-C75F-46F7-8DA2-5B1750C743D1}" type="pres">
      <dgm:prSet presAssocID="{F9961E00-384A-41EB-AF96-8A703990D8F0}" presName="hierChild4" presStyleCnt="0"/>
      <dgm:spPr/>
    </dgm:pt>
    <dgm:pt modelId="{908E3315-070A-4E61-AB2D-884E551B5AC3}" type="pres">
      <dgm:prSet presAssocID="{F9961E00-384A-41EB-AF96-8A703990D8F0}" presName="hierChild5" presStyleCnt="0"/>
      <dgm:spPr/>
    </dgm:pt>
    <dgm:pt modelId="{B86FFD90-1A8B-40B8-8727-D7B158AC7187}" type="pres">
      <dgm:prSet presAssocID="{6E3686BC-3AC2-433A-9F70-24DC422DED57}" presName="Name64" presStyleLbl="parChTrans1D2" presStyleIdx="2" presStyleCnt="10"/>
      <dgm:spPr/>
    </dgm:pt>
    <dgm:pt modelId="{DDAC5E72-44A4-42DB-A27B-43801CB18BB6}" type="pres">
      <dgm:prSet presAssocID="{7C2CD57D-DFDE-49CF-A55B-84CC955B3060}" presName="hierRoot2" presStyleCnt="0">
        <dgm:presLayoutVars>
          <dgm:hierBranch val="init"/>
        </dgm:presLayoutVars>
      </dgm:prSet>
      <dgm:spPr/>
    </dgm:pt>
    <dgm:pt modelId="{6BB230A5-15E7-4BF8-8D6B-C6330DFFBCD3}" type="pres">
      <dgm:prSet presAssocID="{7C2CD57D-DFDE-49CF-A55B-84CC955B3060}" presName="rootComposite" presStyleCnt="0"/>
      <dgm:spPr/>
    </dgm:pt>
    <dgm:pt modelId="{81A76D61-8C74-4C55-BDD9-358DEF621729}" type="pres">
      <dgm:prSet presAssocID="{7C2CD57D-DFDE-49CF-A55B-84CC955B3060}" presName="rootText" presStyleLbl="node2" presStyleIdx="2" presStyleCnt="10">
        <dgm:presLayoutVars>
          <dgm:chPref val="3"/>
        </dgm:presLayoutVars>
      </dgm:prSet>
      <dgm:spPr/>
    </dgm:pt>
    <dgm:pt modelId="{58B38B21-6DB7-4EA6-94F9-61039F9CC489}" type="pres">
      <dgm:prSet presAssocID="{7C2CD57D-DFDE-49CF-A55B-84CC955B3060}" presName="rootConnector" presStyleLbl="node2" presStyleIdx="2" presStyleCnt="10"/>
      <dgm:spPr/>
    </dgm:pt>
    <dgm:pt modelId="{925D6F0B-9591-4663-9960-18564E24477F}" type="pres">
      <dgm:prSet presAssocID="{7C2CD57D-DFDE-49CF-A55B-84CC955B3060}" presName="hierChild4" presStyleCnt="0"/>
      <dgm:spPr/>
    </dgm:pt>
    <dgm:pt modelId="{5D30B245-FF22-4109-9A4D-23A0C3051EAE}" type="pres">
      <dgm:prSet presAssocID="{7C2CD57D-DFDE-49CF-A55B-84CC955B3060}" presName="hierChild5" presStyleCnt="0"/>
      <dgm:spPr/>
    </dgm:pt>
    <dgm:pt modelId="{87DCC711-4F0E-41A8-984E-67ACFCA8EC8A}" type="pres">
      <dgm:prSet presAssocID="{10553211-FA3F-4C0D-87D3-95023ED3603E}" presName="Name64" presStyleLbl="parChTrans1D2" presStyleIdx="3" presStyleCnt="10"/>
      <dgm:spPr/>
    </dgm:pt>
    <dgm:pt modelId="{CFFDB56A-BF4F-4969-B5F7-76EC9E9440D6}" type="pres">
      <dgm:prSet presAssocID="{A3FA4CFA-D925-47CB-BF66-9F5C0D66344B}" presName="hierRoot2" presStyleCnt="0">
        <dgm:presLayoutVars>
          <dgm:hierBranch val="init"/>
        </dgm:presLayoutVars>
      </dgm:prSet>
      <dgm:spPr/>
    </dgm:pt>
    <dgm:pt modelId="{99FC5F8E-D1A9-43A6-8A12-94306EBCD407}" type="pres">
      <dgm:prSet presAssocID="{A3FA4CFA-D925-47CB-BF66-9F5C0D66344B}" presName="rootComposite" presStyleCnt="0"/>
      <dgm:spPr/>
    </dgm:pt>
    <dgm:pt modelId="{16353098-7DE2-418E-A0BF-7BC3133A10FF}" type="pres">
      <dgm:prSet presAssocID="{A3FA4CFA-D925-47CB-BF66-9F5C0D66344B}" presName="rootText" presStyleLbl="node2" presStyleIdx="3" presStyleCnt="10">
        <dgm:presLayoutVars>
          <dgm:chPref val="3"/>
        </dgm:presLayoutVars>
      </dgm:prSet>
      <dgm:spPr/>
    </dgm:pt>
    <dgm:pt modelId="{F2D47735-BE39-4595-999C-B2B8F6D9A3E1}" type="pres">
      <dgm:prSet presAssocID="{A3FA4CFA-D925-47CB-BF66-9F5C0D66344B}" presName="rootConnector" presStyleLbl="node2" presStyleIdx="3" presStyleCnt="10"/>
      <dgm:spPr/>
    </dgm:pt>
    <dgm:pt modelId="{939FE9AD-A000-4CC6-BE69-9D977B2569A3}" type="pres">
      <dgm:prSet presAssocID="{A3FA4CFA-D925-47CB-BF66-9F5C0D66344B}" presName="hierChild4" presStyleCnt="0"/>
      <dgm:spPr/>
    </dgm:pt>
    <dgm:pt modelId="{47C41884-0EB5-43D9-919C-AB4E7C96226F}" type="pres">
      <dgm:prSet presAssocID="{A3FA4CFA-D925-47CB-BF66-9F5C0D66344B}" presName="hierChild5" presStyleCnt="0"/>
      <dgm:spPr/>
    </dgm:pt>
    <dgm:pt modelId="{397CE68C-0483-4997-84AF-E25B10275D1A}" type="pres">
      <dgm:prSet presAssocID="{6B8B1481-A3EC-4CFE-9DA2-AB780BC397C5}" presName="Name64" presStyleLbl="parChTrans1D2" presStyleIdx="4" presStyleCnt="10"/>
      <dgm:spPr/>
    </dgm:pt>
    <dgm:pt modelId="{DBAFB2DB-63DA-4A15-A2B8-0AE3A6313D4A}" type="pres">
      <dgm:prSet presAssocID="{557B9BFC-8ECA-4C18-95CC-C1A520AD53C4}" presName="hierRoot2" presStyleCnt="0">
        <dgm:presLayoutVars>
          <dgm:hierBranch val="init"/>
        </dgm:presLayoutVars>
      </dgm:prSet>
      <dgm:spPr/>
    </dgm:pt>
    <dgm:pt modelId="{BEA1E431-6B70-4E8C-9FA6-F0676EAD4C83}" type="pres">
      <dgm:prSet presAssocID="{557B9BFC-8ECA-4C18-95CC-C1A520AD53C4}" presName="rootComposite" presStyleCnt="0"/>
      <dgm:spPr/>
    </dgm:pt>
    <dgm:pt modelId="{2E0622C5-D9FF-432C-A955-7E4AD6363AC9}" type="pres">
      <dgm:prSet presAssocID="{557B9BFC-8ECA-4C18-95CC-C1A520AD53C4}" presName="rootText" presStyleLbl="node2" presStyleIdx="4" presStyleCnt="10">
        <dgm:presLayoutVars>
          <dgm:chPref val="3"/>
        </dgm:presLayoutVars>
      </dgm:prSet>
      <dgm:spPr/>
    </dgm:pt>
    <dgm:pt modelId="{FA87E589-638F-4436-838E-244A71705A72}" type="pres">
      <dgm:prSet presAssocID="{557B9BFC-8ECA-4C18-95CC-C1A520AD53C4}" presName="rootConnector" presStyleLbl="node2" presStyleIdx="4" presStyleCnt="10"/>
      <dgm:spPr/>
    </dgm:pt>
    <dgm:pt modelId="{AC9AAAF2-ADC9-49DB-9F72-A6DE626C6FB6}" type="pres">
      <dgm:prSet presAssocID="{557B9BFC-8ECA-4C18-95CC-C1A520AD53C4}" presName="hierChild4" presStyleCnt="0"/>
      <dgm:spPr/>
    </dgm:pt>
    <dgm:pt modelId="{D64C3904-9C2F-4BCC-A183-7D4B63059C86}" type="pres">
      <dgm:prSet presAssocID="{557B9BFC-8ECA-4C18-95CC-C1A520AD53C4}" presName="hierChild5" presStyleCnt="0"/>
      <dgm:spPr/>
    </dgm:pt>
    <dgm:pt modelId="{9E458783-CED7-40D5-B7A9-800DFE733BF5}" type="pres">
      <dgm:prSet presAssocID="{1D3B68B8-E9EB-4590-9FAD-F1730E6B5F21}" presName="Name64" presStyleLbl="parChTrans1D2" presStyleIdx="5" presStyleCnt="10"/>
      <dgm:spPr/>
    </dgm:pt>
    <dgm:pt modelId="{23F7E5A6-2DE3-4566-A1CA-A48D6F7FBCF0}" type="pres">
      <dgm:prSet presAssocID="{CC71A7D2-4761-4425-BCF3-36CCBC99CE0E}" presName="hierRoot2" presStyleCnt="0">
        <dgm:presLayoutVars>
          <dgm:hierBranch val="init"/>
        </dgm:presLayoutVars>
      </dgm:prSet>
      <dgm:spPr/>
    </dgm:pt>
    <dgm:pt modelId="{8A7A1D9B-F6CC-4418-9042-FB85DDF9EB64}" type="pres">
      <dgm:prSet presAssocID="{CC71A7D2-4761-4425-BCF3-36CCBC99CE0E}" presName="rootComposite" presStyleCnt="0"/>
      <dgm:spPr/>
    </dgm:pt>
    <dgm:pt modelId="{A0E05D32-1E7E-4AA6-962B-18BBC7E511C8}" type="pres">
      <dgm:prSet presAssocID="{CC71A7D2-4761-4425-BCF3-36CCBC99CE0E}" presName="rootText" presStyleLbl="node2" presStyleIdx="5" presStyleCnt="10">
        <dgm:presLayoutVars>
          <dgm:chPref val="3"/>
        </dgm:presLayoutVars>
      </dgm:prSet>
      <dgm:spPr/>
    </dgm:pt>
    <dgm:pt modelId="{441A699B-B62C-4CB5-B82E-A3F1DB770660}" type="pres">
      <dgm:prSet presAssocID="{CC71A7D2-4761-4425-BCF3-36CCBC99CE0E}" presName="rootConnector" presStyleLbl="node2" presStyleIdx="5" presStyleCnt="10"/>
      <dgm:spPr/>
    </dgm:pt>
    <dgm:pt modelId="{011440D0-B7CB-4A0C-B050-97F6040B6757}" type="pres">
      <dgm:prSet presAssocID="{CC71A7D2-4761-4425-BCF3-36CCBC99CE0E}" presName="hierChild4" presStyleCnt="0"/>
      <dgm:spPr/>
    </dgm:pt>
    <dgm:pt modelId="{DBE67931-39E7-40CD-AA38-96CC8274EB35}" type="pres">
      <dgm:prSet presAssocID="{CC71A7D2-4761-4425-BCF3-36CCBC99CE0E}" presName="hierChild5" presStyleCnt="0"/>
      <dgm:spPr/>
    </dgm:pt>
    <dgm:pt modelId="{4AF51266-3DD5-46E2-9658-0DA752C540A8}" type="pres">
      <dgm:prSet presAssocID="{D0F5A013-11DD-4A2C-B6A0-0A0E22A71C98}" presName="Name64" presStyleLbl="parChTrans1D2" presStyleIdx="6" presStyleCnt="10"/>
      <dgm:spPr/>
    </dgm:pt>
    <dgm:pt modelId="{F01CBE99-64AF-4422-A225-17F9A9615E02}" type="pres">
      <dgm:prSet presAssocID="{7EE7F104-FDB7-4C22-B9CD-B97E57C8B8EF}" presName="hierRoot2" presStyleCnt="0">
        <dgm:presLayoutVars>
          <dgm:hierBranch val="init"/>
        </dgm:presLayoutVars>
      </dgm:prSet>
      <dgm:spPr/>
    </dgm:pt>
    <dgm:pt modelId="{E10B6E87-8613-4E97-84C7-49066817E365}" type="pres">
      <dgm:prSet presAssocID="{7EE7F104-FDB7-4C22-B9CD-B97E57C8B8EF}" presName="rootComposite" presStyleCnt="0"/>
      <dgm:spPr/>
    </dgm:pt>
    <dgm:pt modelId="{0F665A68-4889-49D3-A18F-8119731C70E9}" type="pres">
      <dgm:prSet presAssocID="{7EE7F104-FDB7-4C22-B9CD-B97E57C8B8EF}" presName="rootText" presStyleLbl="node2" presStyleIdx="6" presStyleCnt="10">
        <dgm:presLayoutVars>
          <dgm:chPref val="3"/>
        </dgm:presLayoutVars>
      </dgm:prSet>
      <dgm:spPr/>
    </dgm:pt>
    <dgm:pt modelId="{5AD1E70C-2984-4F47-8991-B09AEF2541EA}" type="pres">
      <dgm:prSet presAssocID="{7EE7F104-FDB7-4C22-B9CD-B97E57C8B8EF}" presName="rootConnector" presStyleLbl="node2" presStyleIdx="6" presStyleCnt="10"/>
      <dgm:spPr/>
    </dgm:pt>
    <dgm:pt modelId="{DC254E3F-E8D7-4806-B90D-FB2E1D27CA82}" type="pres">
      <dgm:prSet presAssocID="{7EE7F104-FDB7-4C22-B9CD-B97E57C8B8EF}" presName="hierChild4" presStyleCnt="0"/>
      <dgm:spPr/>
    </dgm:pt>
    <dgm:pt modelId="{AC7C6C5E-1329-4C5F-9737-23FEC0AAD5D3}" type="pres">
      <dgm:prSet presAssocID="{7EE7F104-FDB7-4C22-B9CD-B97E57C8B8EF}" presName="hierChild5" presStyleCnt="0"/>
      <dgm:spPr/>
    </dgm:pt>
    <dgm:pt modelId="{9B638F0E-F014-4B12-9230-7F1C8D8C0AA4}" type="pres">
      <dgm:prSet presAssocID="{84081744-C5A4-4975-B45C-43006DA91095}" presName="Name64" presStyleLbl="parChTrans1D2" presStyleIdx="7" presStyleCnt="10"/>
      <dgm:spPr/>
    </dgm:pt>
    <dgm:pt modelId="{CC480D44-BD00-4F0D-8A9E-15AB35A7766C}" type="pres">
      <dgm:prSet presAssocID="{57FDAE8F-BA20-461F-83AF-D95F247194A3}" presName="hierRoot2" presStyleCnt="0">
        <dgm:presLayoutVars>
          <dgm:hierBranch val="init"/>
        </dgm:presLayoutVars>
      </dgm:prSet>
      <dgm:spPr/>
    </dgm:pt>
    <dgm:pt modelId="{AF3C0A2D-8408-466A-ACA0-636D39660A8B}" type="pres">
      <dgm:prSet presAssocID="{57FDAE8F-BA20-461F-83AF-D95F247194A3}" presName="rootComposite" presStyleCnt="0"/>
      <dgm:spPr/>
    </dgm:pt>
    <dgm:pt modelId="{C6D1CC36-ED8E-4F94-B6FD-667EC07EF4C7}" type="pres">
      <dgm:prSet presAssocID="{57FDAE8F-BA20-461F-83AF-D95F247194A3}" presName="rootText" presStyleLbl="node2" presStyleIdx="7" presStyleCnt="10">
        <dgm:presLayoutVars>
          <dgm:chPref val="3"/>
        </dgm:presLayoutVars>
      </dgm:prSet>
      <dgm:spPr/>
    </dgm:pt>
    <dgm:pt modelId="{6237DFF7-5346-4F93-8024-0748B5F13C91}" type="pres">
      <dgm:prSet presAssocID="{57FDAE8F-BA20-461F-83AF-D95F247194A3}" presName="rootConnector" presStyleLbl="node2" presStyleIdx="7" presStyleCnt="10"/>
      <dgm:spPr/>
    </dgm:pt>
    <dgm:pt modelId="{EA6D6F46-40BB-4C1C-AAA0-4A76F5F947F9}" type="pres">
      <dgm:prSet presAssocID="{57FDAE8F-BA20-461F-83AF-D95F247194A3}" presName="hierChild4" presStyleCnt="0"/>
      <dgm:spPr/>
    </dgm:pt>
    <dgm:pt modelId="{21D25010-EFC1-4EE2-BEAF-35052A323EC1}" type="pres">
      <dgm:prSet presAssocID="{57FDAE8F-BA20-461F-83AF-D95F247194A3}" presName="hierChild5" presStyleCnt="0"/>
      <dgm:spPr/>
    </dgm:pt>
    <dgm:pt modelId="{7CD7F010-F934-4B7B-9CDB-DBB8B76698A4}" type="pres">
      <dgm:prSet presAssocID="{7038217A-1B18-4063-B8A1-37D9EB8D040D}" presName="Name64" presStyleLbl="parChTrans1D2" presStyleIdx="8" presStyleCnt="10"/>
      <dgm:spPr/>
    </dgm:pt>
    <dgm:pt modelId="{BDAAD21E-E0BE-4119-BD0E-65FFD356A23F}" type="pres">
      <dgm:prSet presAssocID="{8B7A2E44-0DF0-4926-8D40-753283594D9C}" presName="hierRoot2" presStyleCnt="0">
        <dgm:presLayoutVars>
          <dgm:hierBranch val="init"/>
        </dgm:presLayoutVars>
      </dgm:prSet>
      <dgm:spPr/>
    </dgm:pt>
    <dgm:pt modelId="{CB90C0C6-F0F5-4B14-B010-9367D0DD9C1F}" type="pres">
      <dgm:prSet presAssocID="{8B7A2E44-0DF0-4926-8D40-753283594D9C}" presName="rootComposite" presStyleCnt="0"/>
      <dgm:spPr/>
    </dgm:pt>
    <dgm:pt modelId="{5F0E6E15-7FD3-4A31-9DD0-55367C9BDC22}" type="pres">
      <dgm:prSet presAssocID="{8B7A2E44-0DF0-4926-8D40-753283594D9C}" presName="rootText" presStyleLbl="node2" presStyleIdx="8" presStyleCnt="10">
        <dgm:presLayoutVars>
          <dgm:chPref val="3"/>
        </dgm:presLayoutVars>
      </dgm:prSet>
      <dgm:spPr/>
    </dgm:pt>
    <dgm:pt modelId="{79044E97-580A-42CA-B4C2-D2B18C2B54EF}" type="pres">
      <dgm:prSet presAssocID="{8B7A2E44-0DF0-4926-8D40-753283594D9C}" presName="rootConnector" presStyleLbl="node2" presStyleIdx="8" presStyleCnt="10"/>
      <dgm:spPr/>
    </dgm:pt>
    <dgm:pt modelId="{7AB503B2-F06C-4840-B2B4-B6F9595F074C}" type="pres">
      <dgm:prSet presAssocID="{8B7A2E44-0DF0-4926-8D40-753283594D9C}" presName="hierChild4" presStyleCnt="0"/>
      <dgm:spPr/>
    </dgm:pt>
    <dgm:pt modelId="{4DA7E724-66DB-43CF-A242-339CCBBDFB8F}" type="pres">
      <dgm:prSet presAssocID="{8B7A2E44-0DF0-4926-8D40-753283594D9C}" presName="hierChild5" presStyleCnt="0"/>
      <dgm:spPr/>
    </dgm:pt>
    <dgm:pt modelId="{B32B3649-59B3-4DA5-AD33-5FB6115E6E43}" type="pres">
      <dgm:prSet presAssocID="{E21CAB64-9B6B-4498-BE33-012142F48742}" presName="Name64" presStyleLbl="parChTrans1D2" presStyleIdx="9" presStyleCnt="10"/>
      <dgm:spPr/>
    </dgm:pt>
    <dgm:pt modelId="{C79C1D44-0DF8-43F9-85AC-9BFB2AE08ADC}" type="pres">
      <dgm:prSet presAssocID="{785AAA6D-4901-49A4-B65B-8E510A881BCB}" presName="hierRoot2" presStyleCnt="0">
        <dgm:presLayoutVars>
          <dgm:hierBranch val="init"/>
        </dgm:presLayoutVars>
      </dgm:prSet>
      <dgm:spPr/>
    </dgm:pt>
    <dgm:pt modelId="{B4972A84-9824-4584-B60A-40F0F36D3E88}" type="pres">
      <dgm:prSet presAssocID="{785AAA6D-4901-49A4-B65B-8E510A881BCB}" presName="rootComposite" presStyleCnt="0"/>
      <dgm:spPr/>
    </dgm:pt>
    <dgm:pt modelId="{4FD5C54A-13AA-4BF7-A0C1-86741F37E64C}" type="pres">
      <dgm:prSet presAssocID="{785AAA6D-4901-49A4-B65B-8E510A881BCB}" presName="rootText" presStyleLbl="node2" presStyleIdx="9" presStyleCnt="10">
        <dgm:presLayoutVars>
          <dgm:chPref val="3"/>
        </dgm:presLayoutVars>
      </dgm:prSet>
      <dgm:spPr/>
    </dgm:pt>
    <dgm:pt modelId="{BC30330B-9FDA-4069-A25C-D8CE03824D57}" type="pres">
      <dgm:prSet presAssocID="{785AAA6D-4901-49A4-B65B-8E510A881BCB}" presName="rootConnector" presStyleLbl="node2" presStyleIdx="9" presStyleCnt="10"/>
      <dgm:spPr/>
    </dgm:pt>
    <dgm:pt modelId="{DDFF55D5-FCF2-4EA4-B73D-45AF49B3622D}" type="pres">
      <dgm:prSet presAssocID="{785AAA6D-4901-49A4-B65B-8E510A881BCB}" presName="hierChild4" presStyleCnt="0"/>
      <dgm:spPr/>
    </dgm:pt>
    <dgm:pt modelId="{6E99C116-4B06-4E22-BE26-729723A504AF}" type="pres">
      <dgm:prSet presAssocID="{785AAA6D-4901-49A4-B65B-8E510A881BCB}" presName="hierChild5" presStyleCnt="0"/>
      <dgm:spPr/>
    </dgm:pt>
    <dgm:pt modelId="{F1149A4C-1500-4BD4-A656-54B115586E6C}" type="pres">
      <dgm:prSet presAssocID="{4CE39C7C-10F4-4284-AC11-19F4B5F5035D}" presName="hierChild3" presStyleCnt="0"/>
      <dgm:spPr/>
    </dgm:pt>
  </dgm:ptLst>
  <dgm:cxnLst>
    <dgm:cxn modelId="{E171F000-A399-42B8-9A7D-E6C0AD41C156}" type="presOf" srcId="{8B7A2E44-0DF0-4926-8D40-753283594D9C}" destId="{5F0E6E15-7FD3-4A31-9DD0-55367C9BDC22}" srcOrd="0" destOrd="0" presId="urn:microsoft.com/office/officeart/2009/3/layout/HorizontalOrganizationChart"/>
    <dgm:cxn modelId="{2C3FBE06-4F32-4E59-BB6B-F98CA28C9723}" type="presOf" srcId="{4CE39C7C-10F4-4284-AC11-19F4B5F5035D}" destId="{89902534-361C-40C6-AB8B-629905E5A9D3}" srcOrd="1" destOrd="0" presId="urn:microsoft.com/office/officeart/2009/3/layout/HorizontalOrganizationChart"/>
    <dgm:cxn modelId="{961A290D-BCB6-452B-8125-32511412C81E}" srcId="{4CE39C7C-10F4-4284-AC11-19F4B5F5035D}" destId="{A3FA4CFA-D925-47CB-BF66-9F5C0D66344B}" srcOrd="3" destOrd="0" parTransId="{10553211-FA3F-4C0D-87D3-95023ED3603E}" sibTransId="{D3209896-0A1B-46D8-9C08-8197D05A1DDF}"/>
    <dgm:cxn modelId="{32D69A16-CE4F-4147-8CAF-0C188F236C53}" srcId="{4CE39C7C-10F4-4284-AC11-19F4B5F5035D}" destId="{57FDAE8F-BA20-461F-83AF-D95F247194A3}" srcOrd="7" destOrd="0" parTransId="{84081744-C5A4-4975-B45C-43006DA91095}" sibTransId="{D2CDCF9C-EC17-485B-999C-125E236B0ECF}"/>
    <dgm:cxn modelId="{D9A4171C-A876-4459-97A3-CD77E8109084}" type="presOf" srcId="{4CE39C7C-10F4-4284-AC11-19F4B5F5035D}" destId="{B469AB37-F781-41C0-9A72-CEA98692C101}" srcOrd="0" destOrd="0" presId="urn:microsoft.com/office/officeart/2009/3/layout/HorizontalOrganizationChart"/>
    <dgm:cxn modelId="{EA9AA025-C34B-4304-A5B5-A4C27726807D}" type="presOf" srcId="{A3FA4CFA-D925-47CB-BF66-9F5C0D66344B}" destId="{F2D47735-BE39-4595-999C-B2B8F6D9A3E1}" srcOrd="1" destOrd="0" presId="urn:microsoft.com/office/officeart/2009/3/layout/HorizontalOrganizationChart"/>
    <dgm:cxn modelId="{1FC08A28-8242-4A3B-93AB-EB01B790EF44}" type="presOf" srcId="{F9961E00-384A-41EB-AF96-8A703990D8F0}" destId="{48D1BC49-D308-4A5A-BD30-955EBAE6202A}" srcOrd="1" destOrd="0" presId="urn:microsoft.com/office/officeart/2009/3/layout/HorizontalOrganizationChart"/>
    <dgm:cxn modelId="{0231F05F-F53B-475B-9F10-98299CF01BE8}" type="presOf" srcId="{F9961E00-384A-41EB-AF96-8A703990D8F0}" destId="{C5ABB5C9-8373-430B-93D0-1C3D3F27D5C2}" srcOrd="0" destOrd="0" presId="urn:microsoft.com/office/officeart/2009/3/layout/HorizontalOrganizationChart"/>
    <dgm:cxn modelId="{247D9147-CADD-4E6E-B530-630F15F80847}" srcId="{4CE39C7C-10F4-4284-AC11-19F4B5F5035D}" destId="{785AAA6D-4901-49A4-B65B-8E510A881BCB}" srcOrd="9" destOrd="0" parTransId="{E21CAB64-9B6B-4498-BE33-012142F48742}" sibTransId="{F1072239-2938-4AC1-B773-89B298ACE873}"/>
    <dgm:cxn modelId="{24ABD667-6E4F-4CBE-86E2-74EE6A7DF0E7}" type="presOf" srcId="{A3FA4CFA-D925-47CB-BF66-9F5C0D66344B}" destId="{16353098-7DE2-418E-A0BF-7BC3133A10FF}" srcOrd="0" destOrd="0" presId="urn:microsoft.com/office/officeart/2009/3/layout/HorizontalOrganizationChart"/>
    <dgm:cxn modelId="{C0F16E48-D559-4471-8013-4EA5A75DB6D9}" type="presOf" srcId="{CC71A7D2-4761-4425-BCF3-36CCBC99CE0E}" destId="{441A699B-B62C-4CB5-B82E-A3F1DB770660}" srcOrd="1" destOrd="0" presId="urn:microsoft.com/office/officeart/2009/3/layout/HorizontalOrganizationChart"/>
    <dgm:cxn modelId="{C5AB4C4A-06A8-49C5-828E-BEC47A0E5DB5}" type="presOf" srcId="{6E3686BC-3AC2-433A-9F70-24DC422DED57}" destId="{B86FFD90-1A8B-40B8-8727-D7B158AC7187}" srcOrd="0" destOrd="0" presId="urn:microsoft.com/office/officeart/2009/3/layout/HorizontalOrganizationChart"/>
    <dgm:cxn modelId="{9109EE71-DC71-4024-A9A8-48146AC16D90}" type="presOf" srcId="{6B8B1481-A3EC-4CFE-9DA2-AB780BC397C5}" destId="{397CE68C-0483-4997-84AF-E25B10275D1A}" srcOrd="0" destOrd="0" presId="urn:microsoft.com/office/officeart/2009/3/layout/HorizontalOrganizationChart"/>
    <dgm:cxn modelId="{5619C154-90BC-41EE-8DFD-837FBF1E14F1}" type="presOf" srcId="{57FDAE8F-BA20-461F-83AF-D95F247194A3}" destId="{C6D1CC36-ED8E-4F94-B6FD-667EC07EF4C7}" srcOrd="0" destOrd="0" presId="urn:microsoft.com/office/officeart/2009/3/layout/HorizontalOrganizationChart"/>
    <dgm:cxn modelId="{618FF356-DFA5-4C2A-AA27-6DA711B3FCA0}" type="presOf" srcId="{5F81FE85-9B26-497D-BE8B-098881699D8C}" destId="{C0D9BC75-F378-415D-9C8C-A11D684306D4}" srcOrd="0" destOrd="0" presId="urn:microsoft.com/office/officeart/2009/3/layout/HorizontalOrganizationChart"/>
    <dgm:cxn modelId="{EEE16B7C-F7AE-486A-85C7-880E8319B694}" srcId="{0928B956-9749-4CA2-992C-EB9BF07162BF}" destId="{4CE39C7C-10F4-4284-AC11-19F4B5F5035D}" srcOrd="0" destOrd="0" parTransId="{13EB50C5-925C-40FD-A810-8EE3DBCADA8D}" sibTransId="{4517C8BE-807F-4396-85CB-40B36B991A6E}"/>
    <dgm:cxn modelId="{17634F83-621F-4917-A5A3-5DB0358504F4}" srcId="{4CE39C7C-10F4-4284-AC11-19F4B5F5035D}" destId="{7C2CD57D-DFDE-49CF-A55B-84CC955B3060}" srcOrd="2" destOrd="0" parTransId="{6E3686BC-3AC2-433A-9F70-24DC422DED57}" sibTransId="{A51068E1-ADD8-4732-8AB8-BE844D9BC808}"/>
    <dgm:cxn modelId="{64D8AE83-4288-4476-827A-321707B74F7D}" type="presOf" srcId="{557B9BFC-8ECA-4C18-95CC-C1A520AD53C4}" destId="{FA87E589-638F-4436-838E-244A71705A72}" srcOrd="1" destOrd="0" presId="urn:microsoft.com/office/officeart/2009/3/layout/HorizontalOrganizationChart"/>
    <dgm:cxn modelId="{E6154F8C-809B-4F77-9417-426F6A430B9B}" type="presOf" srcId="{785AAA6D-4901-49A4-B65B-8E510A881BCB}" destId="{4FD5C54A-13AA-4BF7-A0C1-86741F37E64C}" srcOrd="0" destOrd="0" presId="urn:microsoft.com/office/officeart/2009/3/layout/HorizontalOrganizationChart"/>
    <dgm:cxn modelId="{DFA99F8C-383E-4AE2-9BD6-4CAD27A6F4AA}" type="presOf" srcId="{57FDAE8F-BA20-461F-83AF-D95F247194A3}" destId="{6237DFF7-5346-4F93-8024-0748B5F13C91}" srcOrd="1" destOrd="0" presId="urn:microsoft.com/office/officeart/2009/3/layout/HorizontalOrganizationChart"/>
    <dgm:cxn modelId="{3AA07D95-4B04-475D-9959-A88AF3A7C3AA}" type="presOf" srcId="{557B9BFC-8ECA-4C18-95CC-C1A520AD53C4}" destId="{2E0622C5-D9FF-432C-A955-7E4AD6363AC9}" srcOrd="0" destOrd="0" presId="urn:microsoft.com/office/officeart/2009/3/layout/HorizontalOrganizationChart"/>
    <dgm:cxn modelId="{FA5DCD95-C906-41A2-93DB-3E15BD5C3516}" type="presOf" srcId="{E21CAB64-9B6B-4498-BE33-012142F48742}" destId="{B32B3649-59B3-4DA5-AD33-5FB6115E6E43}" srcOrd="0" destOrd="0" presId="urn:microsoft.com/office/officeart/2009/3/layout/HorizontalOrganizationChart"/>
    <dgm:cxn modelId="{F0E39796-D3BD-4E07-9196-929856786F46}" type="presOf" srcId="{785AAA6D-4901-49A4-B65B-8E510A881BCB}" destId="{BC30330B-9FDA-4069-A25C-D8CE03824D57}" srcOrd="1" destOrd="0" presId="urn:microsoft.com/office/officeart/2009/3/layout/HorizontalOrganizationChart"/>
    <dgm:cxn modelId="{846B079C-04BD-4163-85A4-84CEE169449D}" type="presOf" srcId="{7EE7F104-FDB7-4C22-B9CD-B97E57C8B8EF}" destId="{0F665A68-4889-49D3-A18F-8119731C70E9}" srcOrd="0" destOrd="0" presId="urn:microsoft.com/office/officeart/2009/3/layout/HorizontalOrganizationChart"/>
    <dgm:cxn modelId="{B750AC9D-3A3E-4679-AD1A-7F0BEDFB14C3}" type="presOf" srcId="{8B7A2E44-0DF0-4926-8D40-753283594D9C}" destId="{79044E97-580A-42CA-B4C2-D2B18C2B54EF}" srcOrd="1" destOrd="0" presId="urn:microsoft.com/office/officeart/2009/3/layout/HorizontalOrganizationChart"/>
    <dgm:cxn modelId="{6953279F-C62A-47E1-89B5-B243CC9A20EF}" type="presOf" srcId="{D0F5A013-11DD-4A2C-B6A0-0A0E22A71C98}" destId="{4AF51266-3DD5-46E2-9658-0DA752C540A8}" srcOrd="0" destOrd="0" presId="urn:microsoft.com/office/officeart/2009/3/layout/HorizontalOrganizationChart"/>
    <dgm:cxn modelId="{3B942FA5-A887-4D93-A1C0-24E4EBBBA4F3}" type="presOf" srcId="{7C2CD57D-DFDE-49CF-A55B-84CC955B3060}" destId="{58B38B21-6DB7-4EA6-94F9-61039F9CC489}" srcOrd="1" destOrd="0" presId="urn:microsoft.com/office/officeart/2009/3/layout/HorizontalOrganizationChart"/>
    <dgm:cxn modelId="{ABA426AF-5C18-4045-AAC3-461F051315B0}" type="presOf" srcId="{0826F9FB-5A9D-4796-9289-86D76B0D2F43}" destId="{1B78DFC2-6439-468C-9996-60D88AC72604}" srcOrd="0" destOrd="0" presId="urn:microsoft.com/office/officeart/2009/3/layout/HorizontalOrganizationChart"/>
    <dgm:cxn modelId="{9C862BB0-BA6B-40B1-A916-C6148CDECAFD}" type="presOf" srcId="{10553211-FA3F-4C0D-87D3-95023ED3603E}" destId="{87DCC711-4F0E-41A8-984E-67ACFCA8EC8A}" srcOrd="0" destOrd="0" presId="urn:microsoft.com/office/officeart/2009/3/layout/HorizontalOrganizationChart"/>
    <dgm:cxn modelId="{7CA1EBB2-BAA1-46E4-9206-D01AEEA19698}" srcId="{4CE39C7C-10F4-4284-AC11-19F4B5F5035D}" destId="{8B7A2E44-0DF0-4926-8D40-753283594D9C}" srcOrd="8" destOrd="0" parTransId="{7038217A-1B18-4063-B8A1-37D9EB8D040D}" sibTransId="{166DED2D-8AA4-49A2-8967-54F2E3A4E190}"/>
    <dgm:cxn modelId="{D5EDAAC6-7640-429E-A24D-94300FF77845}" type="presOf" srcId="{1D3B68B8-E9EB-4590-9FAD-F1730E6B5F21}" destId="{9E458783-CED7-40D5-B7A9-800DFE733BF5}" srcOrd="0" destOrd="0" presId="urn:microsoft.com/office/officeart/2009/3/layout/HorizontalOrganizationChart"/>
    <dgm:cxn modelId="{276F91C7-C82E-4D66-8420-B74C01669155}" srcId="{4CE39C7C-10F4-4284-AC11-19F4B5F5035D}" destId="{5F81FE85-9B26-497D-BE8B-098881699D8C}" srcOrd="0" destOrd="0" parTransId="{445CCFB7-4B6D-4FA3-82C6-9450F07789A6}" sibTransId="{590F9547-7CBD-412F-BFCF-3FDCEC91A6D8}"/>
    <dgm:cxn modelId="{0E2B0AD0-DD12-466E-966F-32D63E34D924}" type="presOf" srcId="{CC71A7D2-4761-4425-BCF3-36CCBC99CE0E}" destId="{A0E05D32-1E7E-4AA6-962B-18BBC7E511C8}" srcOrd="0" destOrd="0" presId="urn:microsoft.com/office/officeart/2009/3/layout/HorizontalOrganizationChart"/>
    <dgm:cxn modelId="{866912D5-EABB-42BF-9822-A8699A8BDF2C}" srcId="{4CE39C7C-10F4-4284-AC11-19F4B5F5035D}" destId="{7EE7F104-FDB7-4C22-B9CD-B97E57C8B8EF}" srcOrd="6" destOrd="0" parTransId="{D0F5A013-11DD-4A2C-B6A0-0A0E22A71C98}" sibTransId="{77CAEE67-DA26-4A1A-9DB3-CDBABBA9052F}"/>
    <dgm:cxn modelId="{522A62D5-BCE4-4347-9182-978EB52FBA2F}" type="presOf" srcId="{7038217A-1B18-4063-B8A1-37D9EB8D040D}" destId="{7CD7F010-F934-4B7B-9CDB-DBB8B76698A4}" srcOrd="0" destOrd="0" presId="urn:microsoft.com/office/officeart/2009/3/layout/HorizontalOrganizationChart"/>
    <dgm:cxn modelId="{026664E2-F307-42A4-8D00-0D748861A8BD}" type="presOf" srcId="{445CCFB7-4B6D-4FA3-82C6-9450F07789A6}" destId="{E929B179-E222-4032-8306-2837770210AD}" srcOrd="0" destOrd="0" presId="urn:microsoft.com/office/officeart/2009/3/layout/HorizontalOrganizationChart"/>
    <dgm:cxn modelId="{B86A4AE4-4720-440A-A3D8-9AD89DFAB57B}" srcId="{4CE39C7C-10F4-4284-AC11-19F4B5F5035D}" destId="{CC71A7D2-4761-4425-BCF3-36CCBC99CE0E}" srcOrd="5" destOrd="0" parTransId="{1D3B68B8-E9EB-4590-9FAD-F1730E6B5F21}" sibTransId="{E39805D9-1F12-4307-B119-93495044A75D}"/>
    <dgm:cxn modelId="{2F09EBE8-8467-4036-9E11-C55ADEF018B8}" type="presOf" srcId="{5F81FE85-9B26-497D-BE8B-098881699D8C}" destId="{4B53C95A-6867-4ABA-B7AA-41802F6B49E6}" srcOrd="1" destOrd="0" presId="urn:microsoft.com/office/officeart/2009/3/layout/HorizontalOrganizationChart"/>
    <dgm:cxn modelId="{9178D9EA-E3E2-4E08-AEC7-A3A2CBC197A5}" srcId="{4CE39C7C-10F4-4284-AC11-19F4B5F5035D}" destId="{557B9BFC-8ECA-4C18-95CC-C1A520AD53C4}" srcOrd="4" destOrd="0" parTransId="{6B8B1481-A3EC-4CFE-9DA2-AB780BC397C5}" sibTransId="{5BB27BB5-49A0-4138-9F8C-50794C880D98}"/>
    <dgm:cxn modelId="{7BD891F2-4294-487E-A1B0-0D91F1F10D84}" srcId="{4CE39C7C-10F4-4284-AC11-19F4B5F5035D}" destId="{F9961E00-384A-41EB-AF96-8A703990D8F0}" srcOrd="1" destOrd="0" parTransId="{0826F9FB-5A9D-4796-9289-86D76B0D2F43}" sibTransId="{74404040-CAF1-4D22-B019-400491641AAB}"/>
    <dgm:cxn modelId="{C5EAA5F3-A9BC-419B-8DFE-15D227787761}" type="presOf" srcId="{7C2CD57D-DFDE-49CF-A55B-84CC955B3060}" destId="{81A76D61-8C74-4C55-BDD9-358DEF621729}" srcOrd="0" destOrd="0" presId="urn:microsoft.com/office/officeart/2009/3/layout/HorizontalOrganizationChart"/>
    <dgm:cxn modelId="{161678FA-B1B7-4807-A1BB-9DA481C1E34D}" type="presOf" srcId="{7EE7F104-FDB7-4C22-B9CD-B97E57C8B8EF}" destId="{5AD1E70C-2984-4F47-8991-B09AEF2541EA}" srcOrd="1" destOrd="0" presId="urn:microsoft.com/office/officeart/2009/3/layout/HorizontalOrganizationChart"/>
    <dgm:cxn modelId="{0F272BFB-FA9E-4256-AAA0-8594CEB45551}" type="presOf" srcId="{84081744-C5A4-4975-B45C-43006DA91095}" destId="{9B638F0E-F014-4B12-9230-7F1C8D8C0AA4}" srcOrd="0" destOrd="0" presId="urn:microsoft.com/office/officeart/2009/3/layout/HorizontalOrganizationChart"/>
    <dgm:cxn modelId="{9EBAAFFF-D393-4DDB-A155-B66F47CA757B}" type="presOf" srcId="{0928B956-9749-4CA2-992C-EB9BF07162BF}" destId="{F5FAC6F7-8E17-40D2-97FD-0C40DB1AAAF8}" srcOrd="0" destOrd="0" presId="urn:microsoft.com/office/officeart/2009/3/layout/HorizontalOrganizationChart"/>
    <dgm:cxn modelId="{2A005FC9-DCF4-4484-B317-51CFC4383E9A}" type="presParOf" srcId="{F5FAC6F7-8E17-40D2-97FD-0C40DB1AAAF8}" destId="{867D6822-234A-45DC-978C-C2024D38ED19}" srcOrd="0" destOrd="0" presId="urn:microsoft.com/office/officeart/2009/3/layout/HorizontalOrganizationChart"/>
    <dgm:cxn modelId="{BCA11D4C-2C1F-4951-B49E-BFE4008B78F9}" type="presParOf" srcId="{867D6822-234A-45DC-978C-C2024D38ED19}" destId="{56D9BEA2-0285-47C0-A27F-7FCC24F09C76}" srcOrd="0" destOrd="0" presId="urn:microsoft.com/office/officeart/2009/3/layout/HorizontalOrganizationChart"/>
    <dgm:cxn modelId="{B9E78BE9-4BCC-4FB0-A7A8-690A760F616C}" type="presParOf" srcId="{56D9BEA2-0285-47C0-A27F-7FCC24F09C76}" destId="{B469AB37-F781-41C0-9A72-CEA98692C101}" srcOrd="0" destOrd="0" presId="urn:microsoft.com/office/officeart/2009/3/layout/HorizontalOrganizationChart"/>
    <dgm:cxn modelId="{78020866-D1AD-4098-A20A-CA29E884D7C6}" type="presParOf" srcId="{56D9BEA2-0285-47C0-A27F-7FCC24F09C76}" destId="{89902534-361C-40C6-AB8B-629905E5A9D3}" srcOrd="1" destOrd="0" presId="urn:microsoft.com/office/officeart/2009/3/layout/HorizontalOrganizationChart"/>
    <dgm:cxn modelId="{DB47CA42-537A-4495-A473-7363C9202656}" type="presParOf" srcId="{867D6822-234A-45DC-978C-C2024D38ED19}" destId="{20EE7FA7-0605-46FD-B981-BC93303E0437}" srcOrd="1" destOrd="0" presId="urn:microsoft.com/office/officeart/2009/3/layout/HorizontalOrganizationChart"/>
    <dgm:cxn modelId="{B2081957-0188-472D-B6FB-B1EA87824468}" type="presParOf" srcId="{20EE7FA7-0605-46FD-B981-BC93303E0437}" destId="{E929B179-E222-4032-8306-2837770210AD}" srcOrd="0" destOrd="0" presId="urn:microsoft.com/office/officeart/2009/3/layout/HorizontalOrganizationChart"/>
    <dgm:cxn modelId="{89242D75-CEEF-4FA8-9B64-9A37BC1281D6}" type="presParOf" srcId="{20EE7FA7-0605-46FD-B981-BC93303E0437}" destId="{1C35259E-D652-4BCF-B7D1-318D97E09872}" srcOrd="1" destOrd="0" presId="urn:microsoft.com/office/officeart/2009/3/layout/HorizontalOrganizationChart"/>
    <dgm:cxn modelId="{DA6DD01E-8FFE-4617-BE0E-5C485933CFA2}" type="presParOf" srcId="{1C35259E-D652-4BCF-B7D1-318D97E09872}" destId="{27627261-8905-43B8-A96F-A132336DCE5F}" srcOrd="0" destOrd="0" presId="urn:microsoft.com/office/officeart/2009/3/layout/HorizontalOrganizationChart"/>
    <dgm:cxn modelId="{9E78D26B-8AFD-4ED6-BCE5-89206D6ED8C6}" type="presParOf" srcId="{27627261-8905-43B8-A96F-A132336DCE5F}" destId="{C0D9BC75-F378-415D-9C8C-A11D684306D4}" srcOrd="0" destOrd="0" presId="urn:microsoft.com/office/officeart/2009/3/layout/HorizontalOrganizationChart"/>
    <dgm:cxn modelId="{465ECF6C-9A96-4DB5-AD22-EF9636B7BBAC}" type="presParOf" srcId="{27627261-8905-43B8-A96F-A132336DCE5F}" destId="{4B53C95A-6867-4ABA-B7AA-41802F6B49E6}" srcOrd="1" destOrd="0" presId="urn:microsoft.com/office/officeart/2009/3/layout/HorizontalOrganizationChart"/>
    <dgm:cxn modelId="{73084F70-573D-44EC-A872-70121B5CA33C}" type="presParOf" srcId="{1C35259E-D652-4BCF-B7D1-318D97E09872}" destId="{31F9F535-AD1A-4F7D-8101-95FAE457DF8B}" srcOrd="1" destOrd="0" presId="urn:microsoft.com/office/officeart/2009/3/layout/HorizontalOrganizationChart"/>
    <dgm:cxn modelId="{FC4B8287-986B-4538-9649-68D53C8459BC}" type="presParOf" srcId="{1C35259E-D652-4BCF-B7D1-318D97E09872}" destId="{F178047B-FC97-49B8-A30F-EB6AA19D3EF1}" srcOrd="2" destOrd="0" presId="urn:microsoft.com/office/officeart/2009/3/layout/HorizontalOrganizationChart"/>
    <dgm:cxn modelId="{9BE51E69-247A-4AAC-B569-82980EAC8233}" type="presParOf" srcId="{20EE7FA7-0605-46FD-B981-BC93303E0437}" destId="{1B78DFC2-6439-468C-9996-60D88AC72604}" srcOrd="2" destOrd="0" presId="urn:microsoft.com/office/officeart/2009/3/layout/HorizontalOrganizationChart"/>
    <dgm:cxn modelId="{DF0A3046-4B01-4C7C-B045-C9EB55AC499F}" type="presParOf" srcId="{20EE7FA7-0605-46FD-B981-BC93303E0437}" destId="{D37247D0-E85B-4DC3-B6D7-4A57CB8C0F3A}" srcOrd="3" destOrd="0" presId="urn:microsoft.com/office/officeart/2009/3/layout/HorizontalOrganizationChart"/>
    <dgm:cxn modelId="{C67BEA94-4660-4EC4-BD42-0938BFCB3147}" type="presParOf" srcId="{D37247D0-E85B-4DC3-B6D7-4A57CB8C0F3A}" destId="{C22DC7C6-4D97-43DC-8DF8-A1430BEAF5FC}" srcOrd="0" destOrd="0" presId="urn:microsoft.com/office/officeart/2009/3/layout/HorizontalOrganizationChart"/>
    <dgm:cxn modelId="{0D23A5AA-B9C4-450F-86A5-521A6FF98985}" type="presParOf" srcId="{C22DC7C6-4D97-43DC-8DF8-A1430BEAF5FC}" destId="{C5ABB5C9-8373-430B-93D0-1C3D3F27D5C2}" srcOrd="0" destOrd="0" presId="urn:microsoft.com/office/officeart/2009/3/layout/HorizontalOrganizationChart"/>
    <dgm:cxn modelId="{32C5252A-1F26-4B55-8599-3E73561F85D9}" type="presParOf" srcId="{C22DC7C6-4D97-43DC-8DF8-A1430BEAF5FC}" destId="{48D1BC49-D308-4A5A-BD30-955EBAE6202A}" srcOrd="1" destOrd="0" presId="urn:microsoft.com/office/officeart/2009/3/layout/HorizontalOrganizationChart"/>
    <dgm:cxn modelId="{E0581CC6-1C78-4374-83FD-CD07F691978F}" type="presParOf" srcId="{D37247D0-E85B-4DC3-B6D7-4A57CB8C0F3A}" destId="{D7C11D4D-C75F-46F7-8DA2-5B1750C743D1}" srcOrd="1" destOrd="0" presId="urn:microsoft.com/office/officeart/2009/3/layout/HorizontalOrganizationChart"/>
    <dgm:cxn modelId="{3CA8AFBF-E5A8-45AE-821C-606B1A6B745C}" type="presParOf" srcId="{D37247D0-E85B-4DC3-B6D7-4A57CB8C0F3A}" destId="{908E3315-070A-4E61-AB2D-884E551B5AC3}" srcOrd="2" destOrd="0" presId="urn:microsoft.com/office/officeart/2009/3/layout/HorizontalOrganizationChart"/>
    <dgm:cxn modelId="{8758CF64-C6AE-4EA8-8D7C-6D9A615388E1}" type="presParOf" srcId="{20EE7FA7-0605-46FD-B981-BC93303E0437}" destId="{B86FFD90-1A8B-40B8-8727-D7B158AC7187}" srcOrd="4" destOrd="0" presId="urn:microsoft.com/office/officeart/2009/3/layout/HorizontalOrganizationChart"/>
    <dgm:cxn modelId="{EEB819C8-FFD4-41F9-979A-D45DBC9CBC69}" type="presParOf" srcId="{20EE7FA7-0605-46FD-B981-BC93303E0437}" destId="{DDAC5E72-44A4-42DB-A27B-43801CB18BB6}" srcOrd="5" destOrd="0" presId="urn:microsoft.com/office/officeart/2009/3/layout/HorizontalOrganizationChart"/>
    <dgm:cxn modelId="{8F8DC4C8-9C64-4A4D-8F26-0D7D57CCC3A1}" type="presParOf" srcId="{DDAC5E72-44A4-42DB-A27B-43801CB18BB6}" destId="{6BB230A5-15E7-4BF8-8D6B-C6330DFFBCD3}" srcOrd="0" destOrd="0" presId="urn:microsoft.com/office/officeart/2009/3/layout/HorizontalOrganizationChart"/>
    <dgm:cxn modelId="{ED173D12-45D6-4826-B499-92D10852EC7E}" type="presParOf" srcId="{6BB230A5-15E7-4BF8-8D6B-C6330DFFBCD3}" destId="{81A76D61-8C74-4C55-BDD9-358DEF621729}" srcOrd="0" destOrd="0" presId="urn:microsoft.com/office/officeart/2009/3/layout/HorizontalOrganizationChart"/>
    <dgm:cxn modelId="{65EDE6E2-8D68-450C-9A0A-142F91F0D228}" type="presParOf" srcId="{6BB230A5-15E7-4BF8-8D6B-C6330DFFBCD3}" destId="{58B38B21-6DB7-4EA6-94F9-61039F9CC489}" srcOrd="1" destOrd="0" presId="urn:microsoft.com/office/officeart/2009/3/layout/HorizontalOrganizationChart"/>
    <dgm:cxn modelId="{6E8022A6-13A2-4F54-9AC7-A389413A7A87}" type="presParOf" srcId="{DDAC5E72-44A4-42DB-A27B-43801CB18BB6}" destId="{925D6F0B-9591-4663-9960-18564E24477F}" srcOrd="1" destOrd="0" presId="urn:microsoft.com/office/officeart/2009/3/layout/HorizontalOrganizationChart"/>
    <dgm:cxn modelId="{09717D63-DC3A-44BE-A1BA-F3E447257FCE}" type="presParOf" srcId="{DDAC5E72-44A4-42DB-A27B-43801CB18BB6}" destId="{5D30B245-FF22-4109-9A4D-23A0C3051EAE}" srcOrd="2" destOrd="0" presId="urn:microsoft.com/office/officeart/2009/3/layout/HorizontalOrganizationChart"/>
    <dgm:cxn modelId="{679C0DE8-8824-4EA9-8B6F-D3FE8997CC7A}" type="presParOf" srcId="{20EE7FA7-0605-46FD-B981-BC93303E0437}" destId="{87DCC711-4F0E-41A8-984E-67ACFCA8EC8A}" srcOrd="6" destOrd="0" presId="urn:microsoft.com/office/officeart/2009/3/layout/HorizontalOrganizationChart"/>
    <dgm:cxn modelId="{204FDBAB-D37F-4510-9F6D-29C24818B6FD}" type="presParOf" srcId="{20EE7FA7-0605-46FD-B981-BC93303E0437}" destId="{CFFDB56A-BF4F-4969-B5F7-76EC9E9440D6}" srcOrd="7" destOrd="0" presId="urn:microsoft.com/office/officeart/2009/3/layout/HorizontalOrganizationChart"/>
    <dgm:cxn modelId="{A5C2B2AD-468C-40FE-AD7B-B2D755483DBB}" type="presParOf" srcId="{CFFDB56A-BF4F-4969-B5F7-76EC9E9440D6}" destId="{99FC5F8E-D1A9-43A6-8A12-94306EBCD407}" srcOrd="0" destOrd="0" presId="urn:microsoft.com/office/officeart/2009/3/layout/HorizontalOrganizationChart"/>
    <dgm:cxn modelId="{92E0F854-48F0-489F-9EB1-090E13BF53BE}" type="presParOf" srcId="{99FC5F8E-D1A9-43A6-8A12-94306EBCD407}" destId="{16353098-7DE2-418E-A0BF-7BC3133A10FF}" srcOrd="0" destOrd="0" presId="urn:microsoft.com/office/officeart/2009/3/layout/HorizontalOrganizationChart"/>
    <dgm:cxn modelId="{F0B64497-9B4E-41B6-B67A-DA406018911D}" type="presParOf" srcId="{99FC5F8E-D1A9-43A6-8A12-94306EBCD407}" destId="{F2D47735-BE39-4595-999C-B2B8F6D9A3E1}" srcOrd="1" destOrd="0" presId="urn:microsoft.com/office/officeart/2009/3/layout/HorizontalOrganizationChart"/>
    <dgm:cxn modelId="{0FCA4C04-0623-4973-90E7-8560D679392E}" type="presParOf" srcId="{CFFDB56A-BF4F-4969-B5F7-76EC9E9440D6}" destId="{939FE9AD-A000-4CC6-BE69-9D977B2569A3}" srcOrd="1" destOrd="0" presId="urn:microsoft.com/office/officeart/2009/3/layout/HorizontalOrganizationChart"/>
    <dgm:cxn modelId="{8BD4C526-226E-442B-AD64-D8BACE1B1E26}" type="presParOf" srcId="{CFFDB56A-BF4F-4969-B5F7-76EC9E9440D6}" destId="{47C41884-0EB5-43D9-919C-AB4E7C96226F}" srcOrd="2" destOrd="0" presId="urn:microsoft.com/office/officeart/2009/3/layout/HorizontalOrganizationChart"/>
    <dgm:cxn modelId="{8A6ED5F7-8CD9-43DF-99AF-EECD75EB81F5}" type="presParOf" srcId="{20EE7FA7-0605-46FD-B981-BC93303E0437}" destId="{397CE68C-0483-4997-84AF-E25B10275D1A}" srcOrd="8" destOrd="0" presId="urn:microsoft.com/office/officeart/2009/3/layout/HorizontalOrganizationChart"/>
    <dgm:cxn modelId="{05A07888-A9BA-42CC-BD6D-42839C8E2F49}" type="presParOf" srcId="{20EE7FA7-0605-46FD-B981-BC93303E0437}" destId="{DBAFB2DB-63DA-4A15-A2B8-0AE3A6313D4A}" srcOrd="9" destOrd="0" presId="urn:microsoft.com/office/officeart/2009/3/layout/HorizontalOrganizationChart"/>
    <dgm:cxn modelId="{FC65C844-8D23-4D9B-A2C4-45B5F00881AE}" type="presParOf" srcId="{DBAFB2DB-63DA-4A15-A2B8-0AE3A6313D4A}" destId="{BEA1E431-6B70-4E8C-9FA6-F0676EAD4C83}" srcOrd="0" destOrd="0" presId="urn:microsoft.com/office/officeart/2009/3/layout/HorizontalOrganizationChart"/>
    <dgm:cxn modelId="{3BFA5604-C26B-449C-8AA2-712ED5B9555B}" type="presParOf" srcId="{BEA1E431-6B70-4E8C-9FA6-F0676EAD4C83}" destId="{2E0622C5-D9FF-432C-A955-7E4AD6363AC9}" srcOrd="0" destOrd="0" presId="urn:microsoft.com/office/officeart/2009/3/layout/HorizontalOrganizationChart"/>
    <dgm:cxn modelId="{B6E0EA17-EAC4-4719-AF33-DC89D61C4592}" type="presParOf" srcId="{BEA1E431-6B70-4E8C-9FA6-F0676EAD4C83}" destId="{FA87E589-638F-4436-838E-244A71705A72}" srcOrd="1" destOrd="0" presId="urn:microsoft.com/office/officeart/2009/3/layout/HorizontalOrganizationChart"/>
    <dgm:cxn modelId="{64F78815-F909-42A3-98EC-8ED305183F2F}" type="presParOf" srcId="{DBAFB2DB-63DA-4A15-A2B8-0AE3A6313D4A}" destId="{AC9AAAF2-ADC9-49DB-9F72-A6DE626C6FB6}" srcOrd="1" destOrd="0" presId="urn:microsoft.com/office/officeart/2009/3/layout/HorizontalOrganizationChart"/>
    <dgm:cxn modelId="{DC3543A0-B8D5-474D-B0DF-DC74BC79F25E}" type="presParOf" srcId="{DBAFB2DB-63DA-4A15-A2B8-0AE3A6313D4A}" destId="{D64C3904-9C2F-4BCC-A183-7D4B63059C86}" srcOrd="2" destOrd="0" presId="urn:microsoft.com/office/officeart/2009/3/layout/HorizontalOrganizationChart"/>
    <dgm:cxn modelId="{2A2D635D-B114-494B-A9BD-F361E8E957C9}" type="presParOf" srcId="{20EE7FA7-0605-46FD-B981-BC93303E0437}" destId="{9E458783-CED7-40D5-B7A9-800DFE733BF5}" srcOrd="10" destOrd="0" presId="urn:microsoft.com/office/officeart/2009/3/layout/HorizontalOrganizationChart"/>
    <dgm:cxn modelId="{A5321835-5B70-452A-BB1D-5E1F0954B366}" type="presParOf" srcId="{20EE7FA7-0605-46FD-B981-BC93303E0437}" destId="{23F7E5A6-2DE3-4566-A1CA-A48D6F7FBCF0}" srcOrd="11" destOrd="0" presId="urn:microsoft.com/office/officeart/2009/3/layout/HorizontalOrganizationChart"/>
    <dgm:cxn modelId="{A8C07737-D79E-4A1E-B03E-962C2E3E3C71}" type="presParOf" srcId="{23F7E5A6-2DE3-4566-A1CA-A48D6F7FBCF0}" destId="{8A7A1D9B-F6CC-4418-9042-FB85DDF9EB64}" srcOrd="0" destOrd="0" presId="urn:microsoft.com/office/officeart/2009/3/layout/HorizontalOrganizationChart"/>
    <dgm:cxn modelId="{7D853BB5-7783-4555-A299-FEAD476F2090}" type="presParOf" srcId="{8A7A1D9B-F6CC-4418-9042-FB85DDF9EB64}" destId="{A0E05D32-1E7E-4AA6-962B-18BBC7E511C8}" srcOrd="0" destOrd="0" presId="urn:microsoft.com/office/officeart/2009/3/layout/HorizontalOrganizationChart"/>
    <dgm:cxn modelId="{8B328F47-1C08-4374-8FAC-3F3490B83C2D}" type="presParOf" srcId="{8A7A1D9B-F6CC-4418-9042-FB85DDF9EB64}" destId="{441A699B-B62C-4CB5-B82E-A3F1DB770660}" srcOrd="1" destOrd="0" presId="urn:microsoft.com/office/officeart/2009/3/layout/HorizontalOrganizationChart"/>
    <dgm:cxn modelId="{E030E0F0-EB77-40F9-B086-628D8A215937}" type="presParOf" srcId="{23F7E5A6-2DE3-4566-A1CA-A48D6F7FBCF0}" destId="{011440D0-B7CB-4A0C-B050-97F6040B6757}" srcOrd="1" destOrd="0" presId="urn:microsoft.com/office/officeart/2009/3/layout/HorizontalOrganizationChart"/>
    <dgm:cxn modelId="{C33AA42C-D7EF-4AF1-8155-08CD07CDDFC2}" type="presParOf" srcId="{23F7E5A6-2DE3-4566-A1CA-A48D6F7FBCF0}" destId="{DBE67931-39E7-40CD-AA38-96CC8274EB35}" srcOrd="2" destOrd="0" presId="urn:microsoft.com/office/officeart/2009/3/layout/HorizontalOrganizationChart"/>
    <dgm:cxn modelId="{595BAC4D-29EC-4831-A497-E5CF7E913C89}" type="presParOf" srcId="{20EE7FA7-0605-46FD-B981-BC93303E0437}" destId="{4AF51266-3DD5-46E2-9658-0DA752C540A8}" srcOrd="12" destOrd="0" presId="urn:microsoft.com/office/officeart/2009/3/layout/HorizontalOrganizationChart"/>
    <dgm:cxn modelId="{CAEB7D4D-B53B-437E-8E1C-C42FA9A70622}" type="presParOf" srcId="{20EE7FA7-0605-46FD-B981-BC93303E0437}" destId="{F01CBE99-64AF-4422-A225-17F9A9615E02}" srcOrd="13" destOrd="0" presId="urn:microsoft.com/office/officeart/2009/3/layout/HorizontalOrganizationChart"/>
    <dgm:cxn modelId="{4B4C0704-B511-467E-9928-E3B910B0E536}" type="presParOf" srcId="{F01CBE99-64AF-4422-A225-17F9A9615E02}" destId="{E10B6E87-8613-4E97-84C7-49066817E365}" srcOrd="0" destOrd="0" presId="urn:microsoft.com/office/officeart/2009/3/layout/HorizontalOrganizationChart"/>
    <dgm:cxn modelId="{7A17F098-932D-4F7F-BCF4-0B4605E1D861}" type="presParOf" srcId="{E10B6E87-8613-4E97-84C7-49066817E365}" destId="{0F665A68-4889-49D3-A18F-8119731C70E9}" srcOrd="0" destOrd="0" presId="urn:microsoft.com/office/officeart/2009/3/layout/HorizontalOrganizationChart"/>
    <dgm:cxn modelId="{2E28C80D-2D3F-455D-B7E7-D761C87A722B}" type="presParOf" srcId="{E10B6E87-8613-4E97-84C7-49066817E365}" destId="{5AD1E70C-2984-4F47-8991-B09AEF2541EA}" srcOrd="1" destOrd="0" presId="urn:microsoft.com/office/officeart/2009/3/layout/HorizontalOrganizationChart"/>
    <dgm:cxn modelId="{873242DE-09AB-4144-8360-693D162E8D33}" type="presParOf" srcId="{F01CBE99-64AF-4422-A225-17F9A9615E02}" destId="{DC254E3F-E8D7-4806-B90D-FB2E1D27CA82}" srcOrd="1" destOrd="0" presId="urn:microsoft.com/office/officeart/2009/3/layout/HorizontalOrganizationChart"/>
    <dgm:cxn modelId="{72246C7D-0D37-4FE8-872E-D3E2CD28CC13}" type="presParOf" srcId="{F01CBE99-64AF-4422-A225-17F9A9615E02}" destId="{AC7C6C5E-1329-4C5F-9737-23FEC0AAD5D3}" srcOrd="2" destOrd="0" presId="urn:microsoft.com/office/officeart/2009/3/layout/HorizontalOrganizationChart"/>
    <dgm:cxn modelId="{42F5A6AB-401D-4059-B012-8893F856CB6B}" type="presParOf" srcId="{20EE7FA7-0605-46FD-B981-BC93303E0437}" destId="{9B638F0E-F014-4B12-9230-7F1C8D8C0AA4}" srcOrd="14" destOrd="0" presId="urn:microsoft.com/office/officeart/2009/3/layout/HorizontalOrganizationChart"/>
    <dgm:cxn modelId="{22FE363E-3304-4F77-8A8A-5DFA6D585737}" type="presParOf" srcId="{20EE7FA7-0605-46FD-B981-BC93303E0437}" destId="{CC480D44-BD00-4F0D-8A9E-15AB35A7766C}" srcOrd="15" destOrd="0" presId="urn:microsoft.com/office/officeart/2009/3/layout/HorizontalOrganizationChart"/>
    <dgm:cxn modelId="{195A9A5D-2630-48B1-89A6-539AACF0FEBE}" type="presParOf" srcId="{CC480D44-BD00-4F0D-8A9E-15AB35A7766C}" destId="{AF3C0A2D-8408-466A-ACA0-636D39660A8B}" srcOrd="0" destOrd="0" presId="urn:microsoft.com/office/officeart/2009/3/layout/HorizontalOrganizationChart"/>
    <dgm:cxn modelId="{6997F47D-EDF1-4296-9616-42D7A5877B2C}" type="presParOf" srcId="{AF3C0A2D-8408-466A-ACA0-636D39660A8B}" destId="{C6D1CC36-ED8E-4F94-B6FD-667EC07EF4C7}" srcOrd="0" destOrd="0" presId="urn:microsoft.com/office/officeart/2009/3/layout/HorizontalOrganizationChart"/>
    <dgm:cxn modelId="{D0C32497-0B30-43DE-B316-D155D69F291B}" type="presParOf" srcId="{AF3C0A2D-8408-466A-ACA0-636D39660A8B}" destId="{6237DFF7-5346-4F93-8024-0748B5F13C91}" srcOrd="1" destOrd="0" presId="urn:microsoft.com/office/officeart/2009/3/layout/HorizontalOrganizationChart"/>
    <dgm:cxn modelId="{9C959F0D-79DE-4D18-AA3A-3D22952CFF98}" type="presParOf" srcId="{CC480D44-BD00-4F0D-8A9E-15AB35A7766C}" destId="{EA6D6F46-40BB-4C1C-AAA0-4A76F5F947F9}" srcOrd="1" destOrd="0" presId="urn:microsoft.com/office/officeart/2009/3/layout/HorizontalOrganizationChart"/>
    <dgm:cxn modelId="{27366ACC-4A34-4A10-BDF3-4D95E59F4D2A}" type="presParOf" srcId="{CC480D44-BD00-4F0D-8A9E-15AB35A7766C}" destId="{21D25010-EFC1-4EE2-BEAF-35052A323EC1}" srcOrd="2" destOrd="0" presId="urn:microsoft.com/office/officeart/2009/3/layout/HorizontalOrganizationChart"/>
    <dgm:cxn modelId="{E5CE2367-96B3-4666-868A-429102673A68}" type="presParOf" srcId="{20EE7FA7-0605-46FD-B981-BC93303E0437}" destId="{7CD7F010-F934-4B7B-9CDB-DBB8B76698A4}" srcOrd="16" destOrd="0" presId="urn:microsoft.com/office/officeart/2009/3/layout/HorizontalOrganizationChart"/>
    <dgm:cxn modelId="{89D98FFA-32C7-4B0E-8657-2E050D28F1DC}" type="presParOf" srcId="{20EE7FA7-0605-46FD-B981-BC93303E0437}" destId="{BDAAD21E-E0BE-4119-BD0E-65FFD356A23F}" srcOrd="17" destOrd="0" presId="urn:microsoft.com/office/officeart/2009/3/layout/HorizontalOrganizationChart"/>
    <dgm:cxn modelId="{C72258B1-B79E-4FDC-ACAF-7AF72808CEBD}" type="presParOf" srcId="{BDAAD21E-E0BE-4119-BD0E-65FFD356A23F}" destId="{CB90C0C6-F0F5-4B14-B010-9367D0DD9C1F}" srcOrd="0" destOrd="0" presId="urn:microsoft.com/office/officeart/2009/3/layout/HorizontalOrganizationChart"/>
    <dgm:cxn modelId="{C41AD663-0C69-4C8D-950E-68795C5D2A6A}" type="presParOf" srcId="{CB90C0C6-F0F5-4B14-B010-9367D0DD9C1F}" destId="{5F0E6E15-7FD3-4A31-9DD0-55367C9BDC22}" srcOrd="0" destOrd="0" presId="urn:microsoft.com/office/officeart/2009/3/layout/HorizontalOrganizationChart"/>
    <dgm:cxn modelId="{6FCD722C-51F1-4671-BCF6-0418C82E6BE9}" type="presParOf" srcId="{CB90C0C6-F0F5-4B14-B010-9367D0DD9C1F}" destId="{79044E97-580A-42CA-B4C2-D2B18C2B54EF}" srcOrd="1" destOrd="0" presId="urn:microsoft.com/office/officeart/2009/3/layout/HorizontalOrganizationChart"/>
    <dgm:cxn modelId="{1ACA81CB-2697-4D48-B94C-114975075739}" type="presParOf" srcId="{BDAAD21E-E0BE-4119-BD0E-65FFD356A23F}" destId="{7AB503B2-F06C-4840-B2B4-B6F9595F074C}" srcOrd="1" destOrd="0" presId="urn:microsoft.com/office/officeart/2009/3/layout/HorizontalOrganizationChart"/>
    <dgm:cxn modelId="{E03C115E-DDE5-4079-962F-E9AFB8F84327}" type="presParOf" srcId="{BDAAD21E-E0BE-4119-BD0E-65FFD356A23F}" destId="{4DA7E724-66DB-43CF-A242-339CCBBDFB8F}" srcOrd="2" destOrd="0" presId="urn:microsoft.com/office/officeart/2009/3/layout/HorizontalOrganizationChart"/>
    <dgm:cxn modelId="{229D57FF-2A73-4B9A-9584-65E8F11F3F72}" type="presParOf" srcId="{20EE7FA7-0605-46FD-B981-BC93303E0437}" destId="{B32B3649-59B3-4DA5-AD33-5FB6115E6E43}" srcOrd="18" destOrd="0" presId="urn:microsoft.com/office/officeart/2009/3/layout/HorizontalOrganizationChart"/>
    <dgm:cxn modelId="{8AB80A07-FD1D-4141-BB9E-42BAA63E6AFF}" type="presParOf" srcId="{20EE7FA7-0605-46FD-B981-BC93303E0437}" destId="{C79C1D44-0DF8-43F9-85AC-9BFB2AE08ADC}" srcOrd="19" destOrd="0" presId="urn:microsoft.com/office/officeart/2009/3/layout/HorizontalOrganizationChart"/>
    <dgm:cxn modelId="{CEFED0AC-1E39-45A4-AD60-BE4E941D2212}" type="presParOf" srcId="{C79C1D44-0DF8-43F9-85AC-9BFB2AE08ADC}" destId="{B4972A84-9824-4584-B60A-40F0F36D3E88}" srcOrd="0" destOrd="0" presId="urn:microsoft.com/office/officeart/2009/3/layout/HorizontalOrganizationChart"/>
    <dgm:cxn modelId="{B4C827F3-B04B-499D-9CBC-D9C2B0A8267F}" type="presParOf" srcId="{B4972A84-9824-4584-B60A-40F0F36D3E88}" destId="{4FD5C54A-13AA-4BF7-A0C1-86741F37E64C}" srcOrd="0" destOrd="0" presId="urn:microsoft.com/office/officeart/2009/3/layout/HorizontalOrganizationChart"/>
    <dgm:cxn modelId="{07221DBC-7D31-414C-BD48-5FB9009FC06B}" type="presParOf" srcId="{B4972A84-9824-4584-B60A-40F0F36D3E88}" destId="{BC30330B-9FDA-4069-A25C-D8CE03824D57}" srcOrd="1" destOrd="0" presId="urn:microsoft.com/office/officeart/2009/3/layout/HorizontalOrganizationChart"/>
    <dgm:cxn modelId="{7AA59712-3D9B-451E-8169-42AE3F52BDC6}" type="presParOf" srcId="{C79C1D44-0DF8-43F9-85AC-9BFB2AE08ADC}" destId="{DDFF55D5-FCF2-4EA4-B73D-45AF49B3622D}" srcOrd="1" destOrd="0" presId="urn:microsoft.com/office/officeart/2009/3/layout/HorizontalOrganizationChart"/>
    <dgm:cxn modelId="{250B6C5F-8794-4702-B57A-019B7804FF86}" type="presParOf" srcId="{C79C1D44-0DF8-43F9-85AC-9BFB2AE08ADC}" destId="{6E99C116-4B06-4E22-BE26-729723A504AF}" srcOrd="2" destOrd="0" presId="urn:microsoft.com/office/officeart/2009/3/layout/HorizontalOrganizationChart"/>
    <dgm:cxn modelId="{CF2A38F8-7BC0-4299-9BEC-CBAAD83C84CF}" type="presParOf" srcId="{867D6822-234A-45DC-978C-C2024D38ED19}" destId="{F1149A4C-1500-4BD4-A656-54B115586E6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</a:t>
          </a:r>
          <a:r>
            <a:rPr lang="pt-PT" err="1"/>
            <a:t>Principals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LinFactNeighborX="2383" custLinFactNeighborY="3754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Basics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 custLinFactNeighborX="2383" custLinFactNeighborY="3754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</a:t>
          </a:r>
          <a:r>
            <a:rPr lang="pt-PT" err="1"/>
            <a:t>Crew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</a:t>
          </a:r>
          <a:r>
            <a:rPr lang="pt-PT" err="1"/>
            <a:t>Akas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Title</a:t>
          </a:r>
          <a:r>
            <a:rPr lang="pt-PT"/>
            <a:t> Ratings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DDB156-91FC-4568-A312-1312152790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E37FB-9E57-4D3C-8985-41AA9151FFAB}">
      <dgm:prSet phldrT="[Text]"/>
      <dgm:spPr/>
      <dgm:t>
        <a:bodyPr/>
        <a:lstStyle/>
        <a:p>
          <a:r>
            <a:rPr lang="pt-PT" err="1"/>
            <a:t>Name</a:t>
          </a:r>
          <a:r>
            <a:rPr lang="pt-PT"/>
            <a:t> Basics</a:t>
          </a:r>
          <a:endParaRPr lang="en-US"/>
        </a:p>
      </dgm:t>
    </dgm:pt>
    <dgm:pt modelId="{B91CCE13-8E75-466C-9E31-37E7F1B852DB}" type="parTrans" cxnId="{795451D3-8528-4528-93BE-8E139990FF52}">
      <dgm:prSet/>
      <dgm:spPr/>
      <dgm:t>
        <a:bodyPr/>
        <a:lstStyle/>
        <a:p>
          <a:endParaRPr lang="en-US"/>
        </a:p>
      </dgm:t>
    </dgm:pt>
    <dgm:pt modelId="{25F2A91A-AE81-444A-814C-9260974506F9}" type="sibTrans" cxnId="{795451D3-8528-4528-93BE-8E139990FF52}">
      <dgm:prSet/>
      <dgm:spPr/>
      <dgm:t>
        <a:bodyPr/>
        <a:lstStyle/>
        <a:p>
          <a:endParaRPr lang="en-US"/>
        </a:p>
      </dgm:t>
    </dgm:pt>
    <dgm:pt modelId="{3469C79E-9E99-41EA-8853-01A1FBA2C84E}" type="pres">
      <dgm:prSet presAssocID="{52DDB156-91FC-4568-A312-131215279045}" presName="diagram" presStyleCnt="0">
        <dgm:presLayoutVars>
          <dgm:dir/>
          <dgm:resizeHandles val="exact"/>
        </dgm:presLayoutVars>
      </dgm:prSet>
      <dgm:spPr/>
    </dgm:pt>
    <dgm:pt modelId="{07B3740F-1981-43C8-AEA3-894ACE123893}" type="pres">
      <dgm:prSet presAssocID="{56FE37FB-9E57-4D3C-8985-41AA9151FFAB}" presName="node" presStyleLbl="node1" presStyleIdx="0" presStyleCnt="1">
        <dgm:presLayoutVars>
          <dgm:bulletEnabled val="1"/>
        </dgm:presLayoutVars>
      </dgm:prSet>
      <dgm:spPr/>
    </dgm:pt>
  </dgm:ptLst>
  <dgm:cxnLst>
    <dgm:cxn modelId="{700A9774-6C60-4A6A-B694-91B8FD98E317}" type="presOf" srcId="{52DDB156-91FC-4568-A312-131215279045}" destId="{3469C79E-9E99-41EA-8853-01A1FBA2C84E}" srcOrd="0" destOrd="0" presId="urn:microsoft.com/office/officeart/2005/8/layout/default"/>
    <dgm:cxn modelId="{35B20292-C726-4180-8AC9-1C73714BA414}" type="presOf" srcId="{56FE37FB-9E57-4D3C-8985-41AA9151FFAB}" destId="{07B3740F-1981-43C8-AEA3-894ACE123893}" srcOrd="0" destOrd="0" presId="urn:microsoft.com/office/officeart/2005/8/layout/default"/>
    <dgm:cxn modelId="{795451D3-8528-4528-93BE-8E139990FF52}" srcId="{52DDB156-91FC-4568-A312-131215279045}" destId="{56FE37FB-9E57-4D3C-8985-41AA9151FFAB}" srcOrd="0" destOrd="0" parTransId="{B91CCE13-8E75-466C-9E31-37E7F1B852DB}" sibTransId="{25F2A91A-AE81-444A-814C-9260974506F9}"/>
    <dgm:cxn modelId="{D1768565-D286-4F58-98E7-DBE0824B1776}" type="presParOf" srcId="{3469C79E-9E99-41EA-8853-01A1FBA2C84E}" destId="{07B3740F-1981-43C8-AEA3-894ACE1238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4366922" y="2709333"/>
          <a:ext cx="259457" cy="2510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2510246"/>
              </a:lnTo>
              <a:lnTo>
                <a:pt x="259457" y="2510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4366922" y="2709333"/>
          <a:ext cx="259457" cy="1952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1952414"/>
              </a:lnTo>
              <a:lnTo>
                <a:pt x="259457" y="19524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4366922" y="2709333"/>
          <a:ext cx="259457" cy="1394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1394581"/>
              </a:lnTo>
              <a:lnTo>
                <a:pt x="259457" y="13945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4366922" y="2709333"/>
          <a:ext cx="259457" cy="836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836748"/>
              </a:lnTo>
              <a:lnTo>
                <a:pt x="259457" y="8367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4366922" y="2709333"/>
          <a:ext cx="259457" cy="278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278916"/>
              </a:lnTo>
              <a:lnTo>
                <a:pt x="259457" y="278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4366922" y="2430417"/>
          <a:ext cx="259457" cy="278916"/>
        </a:xfrm>
        <a:custGeom>
          <a:avLst/>
          <a:gdLst/>
          <a:ahLst/>
          <a:cxnLst/>
          <a:rect l="0" t="0" r="0" b="0"/>
          <a:pathLst>
            <a:path>
              <a:moveTo>
                <a:pt x="0" y="278916"/>
              </a:moveTo>
              <a:lnTo>
                <a:pt x="129728" y="278916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4366922" y="1872584"/>
          <a:ext cx="259457" cy="836748"/>
        </a:xfrm>
        <a:custGeom>
          <a:avLst/>
          <a:gdLst/>
          <a:ahLst/>
          <a:cxnLst/>
          <a:rect l="0" t="0" r="0" b="0"/>
          <a:pathLst>
            <a:path>
              <a:moveTo>
                <a:pt x="0" y="836748"/>
              </a:moveTo>
              <a:lnTo>
                <a:pt x="129728" y="836748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4366922" y="1314751"/>
          <a:ext cx="259457" cy="1394581"/>
        </a:xfrm>
        <a:custGeom>
          <a:avLst/>
          <a:gdLst/>
          <a:ahLst/>
          <a:cxnLst/>
          <a:rect l="0" t="0" r="0" b="0"/>
          <a:pathLst>
            <a:path>
              <a:moveTo>
                <a:pt x="0" y="1394581"/>
              </a:moveTo>
              <a:lnTo>
                <a:pt x="129728" y="1394581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4366922" y="756919"/>
          <a:ext cx="259457" cy="1952414"/>
        </a:xfrm>
        <a:custGeom>
          <a:avLst/>
          <a:gdLst/>
          <a:ahLst/>
          <a:cxnLst/>
          <a:rect l="0" t="0" r="0" b="0"/>
          <a:pathLst>
            <a:path>
              <a:moveTo>
                <a:pt x="0" y="1952414"/>
              </a:moveTo>
              <a:lnTo>
                <a:pt x="129728" y="1952414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4366922" y="199086"/>
          <a:ext cx="259457" cy="2510246"/>
        </a:xfrm>
        <a:custGeom>
          <a:avLst/>
          <a:gdLst/>
          <a:ahLst/>
          <a:cxnLst/>
          <a:rect l="0" t="0" r="0" b="0"/>
          <a:pathLst>
            <a:path>
              <a:moveTo>
                <a:pt x="0" y="2510246"/>
              </a:moveTo>
              <a:lnTo>
                <a:pt x="129728" y="2510246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2204335" y="1988806"/>
          <a:ext cx="2162587" cy="14410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Title Basics</a:t>
          </a:r>
        </a:p>
      </dsp:txBody>
      <dsp:txXfrm>
        <a:off x="2204335" y="1988806"/>
        <a:ext cx="2162587" cy="1441053"/>
      </dsp:txXfrm>
    </dsp:sp>
    <dsp:sp modelId="{C0D9BC75-F378-415D-9C8C-A11D684306D4}">
      <dsp:nvSpPr>
        <dsp:cNvPr id="0" name=""/>
        <dsp:cNvSpPr/>
      </dsp:nvSpPr>
      <dsp:spPr>
        <a:xfrm>
          <a:off x="4626379" y="1250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4626379" y="1250"/>
        <a:ext cx="1297285" cy="395671"/>
      </dsp:txXfrm>
    </dsp:sp>
    <dsp:sp modelId="{C5ABB5C9-8373-430B-93D0-1C3D3F27D5C2}">
      <dsp:nvSpPr>
        <dsp:cNvPr id="0" name=""/>
        <dsp:cNvSpPr/>
      </dsp:nvSpPr>
      <dsp:spPr>
        <a:xfrm>
          <a:off x="4626379" y="559083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4626379" y="559083"/>
        <a:ext cx="1297285" cy="395671"/>
      </dsp:txXfrm>
    </dsp:sp>
    <dsp:sp modelId="{81A76D61-8C74-4C55-BDD9-358DEF621729}">
      <dsp:nvSpPr>
        <dsp:cNvPr id="0" name=""/>
        <dsp:cNvSpPr/>
      </dsp:nvSpPr>
      <dsp:spPr>
        <a:xfrm>
          <a:off x="4626379" y="1116915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4626379" y="1116915"/>
        <a:ext cx="1297285" cy="395671"/>
      </dsp:txXfrm>
    </dsp:sp>
    <dsp:sp modelId="{16353098-7DE2-418E-A0BF-7BC3133A10FF}">
      <dsp:nvSpPr>
        <dsp:cNvPr id="0" name=""/>
        <dsp:cNvSpPr/>
      </dsp:nvSpPr>
      <dsp:spPr>
        <a:xfrm>
          <a:off x="4626379" y="1674748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4626379" y="1674748"/>
        <a:ext cx="1297285" cy="395671"/>
      </dsp:txXfrm>
    </dsp:sp>
    <dsp:sp modelId="{2E0622C5-D9FF-432C-A955-7E4AD6363AC9}">
      <dsp:nvSpPr>
        <dsp:cNvPr id="0" name=""/>
        <dsp:cNvSpPr/>
      </dsp:nvSpPr>
      <dsp:spPr>
        <a:xfrm>
          <a:off x="4626379" y="2232581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4626379" y="2232581"/>
        <a:ext cx="1297285" cy="395671"/>
      </dsp:txXfrm>
    </dsp:sp>
    <dsp:sp modelId="{A0E05D32-1E7E-4AA6-962B-18BBC7E511C8}">
      <dsp:nvSpPr>
        <dsp:cNvPr id="0" name=""/>
        <dsp:cNvSpPr/>
      </dsp:nvSpPr>
      <dsp:spPr>
        <a:xfrm>
          <a:off x="4626379" y="2790413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4626379" y="2790413"/>
        <a:ext cx="1297285" cy="395671"/>
      </dsp:txXfrm>
    </dsp:sp>
    <dsp:sp modelId="{0F665A68-4889-49D3-A18F-8119731C70E9}">
      <dsp:nvSpPr>
        <dsp:cNvPr id="0" name=""/>
        <dsp:cNvSpPr/>
      </dsp:nvSpPr>
      <dsp:spPr>
        <a:xfrm>
          <a:off x="4626379" y="3348246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4626379" y="3348246"/>
        <a:ext cx="1297285" cy="395671"/>
      </dsp:txXfrm>
    </dsp:sp>
    <dsp:sp modelId="{C6D1CC36-ED8E-4F94-B6FD-667EC07EF4C7}">
      <dsp:nvSpPr>
        <dsp:cNvPr id="0" name=""/>
        <dsp:cNvSpPr/>
      </dsp:nvSpPr>
      <dsp:spPr>
        <a:xfrm>
          <a:off x="4626379" y="3906079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4626379" y="3906079"/>
        <a:ext cx="1297285" cy="395671"/>
      </dsp:txXfrm>
    </dsp:sp>
    <dsp:sp modelId="{5F0E6E15-7FD3-4A31-9DD0-55367C9BDC22}">
      <dsp:nvSpPr>
        <dsp:cNvPr id="0" name=""/>
        <dsp:cNvSpPr/>
      </dsp:nvSpPr>
      <dsp:spPr>
        <a:xfrm>
          <a:off x="4626379" y="4463911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4626379" y="4463911"/>
        <a:ext cx="1297285" cy="395671"/>
      </dsp:txXfrm>
    </dsp:sp>
    <dsp:sp modelId="{4FD5C54A-13AA-4BF7-A0C1-86741F37E64C}">
      <dsp:nvSpPr>
        <dsp:cNvPr id="0" name=""/>
        <dsp:cNvSpPr/>
      </dsp:nvSpPr>
      <dsp:spPr>
        <a:xfrm>
          <a:off x="4626379" y="5021744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4626379" y="5021744"/>
        <a:ext cx="1297285" cy="3956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226240" y="514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err="1"/>
            <a:t>Title</a:t>
          </a:r>
          <a:r>
            <a:rPr lang="pt-PT" sz="2800" kern="1200"/>
            <a:t> </a:t>
          </a:r>
          <a:r>
            <a:rPr lang="pt-PT" sz="2800" kern="1200" err="1"/>
            <a:t>Principals</a:t>
          </a:r>
          <a:endParaRPr lang="en-US" sz="2800" kern="1200"/>
        </a:p>
      </dsp:txBody>
      <dsp:txXfrm>
        <a:off x="226240" y="514"/>
        <a:ext cx="1772994" cy="1063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226240" y="514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Basics</a:t>
          </a:r>
          <a:endParaRPr lang="en-US" sz="3100" kern="1200"/>
        </a:p>
      </dsp:txBody>
      <dsp:txXfrm>
        <a:off x="226240" y="514"/>
        <a:ext cx="1772994" cy="10637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</a:t>
          </a:r>
          <a:r>
            <a:rPr lang="pt-PT" sz="3100" kern="1200" err="1"/>
            <a:t>Crew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</a:t>
          </a:r>
          <a:r>
            <a:rPr lang="pt-PT" sz="3100" kern="1200" err="1"/>
            <a:t>Akas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Ratings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Name</a:t>
          </a:r>
          <a:r>
            <a:rPr lang="pt-PT" sz="3100" kern="1200"/>
            <a:t> Basics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9D142-B28C-4A3D-B4E9-71318E486455}">
      <dsp:nvSpPr>
        <dsp:cNvPr id="0" name=""/>
        <dsp:cNvSpPr/>
      </dsp:nvSpPr>
      <dsp:spPr>
        <a:xfrm>
          <a:off x="1206" y="1351"/>
          <a:ext cx="10513186" cy="1673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noProof="0"/>
            <a:t>Hypotheses</a:t>
          </a:r>
        </a:p>
      </dsp:txBody>
      <dsp:txXfrm>
        <a:off x="50230" y="50375"/>
        <a:ext cx="10415138" cy="1575763"/>
      </dsp:txXfrm>
    </dsp:sp>
    <dsp:sp modelId="{988EE46A-08F2-44C5-A2FE-63652E76147A}">
      <dsp:nvSpPr>
        <dsp:cNvPr id="0" name=""/>
        <dsp:cNvSpPr/>
      </dsp:nvSpPr>
      <dsp:spPr>
        <a:xfrm>
          <a:off x="1206" y="1858036"/>
          <a:ext cx="3363143" cy="1673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Titles</a:t>
          </a:r>
          <a:r>
            <a:rPr lang="pt-PT" sz="4600" kern="1200"/>
            <a:t> per </a:t>
          </a:r>
          <a:r>
            <a:rPr lang="pt-PT" sz="4600" kern="1200" err="1"/>
            <a:t>Region</a:t>
          </a:r>
          <a:endParaRPr lang="en-US" sz="4600" kern="1200"/>
        </a:p>
      </dsp:txBody>
      <dsp:txXfrm>
        <a:off x="50230" y="1907060"/>
        <a:ext cx="3265095" cy="1575763"/>
      </dsp:txXfrm>
    </dsp:sp>
    <dsp:sp modelId="{A0B5B6CF-8B56-4DBF-8E35-F685FFB6D171}">
      <dsp:nvSpPr>
        <dsp:cNvPr id="0" name=""/>
        <dsp:cNvSpPr/>
      </dsp:nvSpPr>
      <dsp:spPr>
        <a:xfrm>
          <a:off x="3646854" y="1858036"/>
          <a:ext cx="6867539" cy="1673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Titles</a:t>
          </a:r>
          <a:r>
            <a:rPr lang="pt-PT" sz="4600" kern="1200"/>
            <a:t>’ </a:t>
          </a:r>
          <a:r>
            <a:rPr lang="pt-PT" sz="4600" kern="1200" err="1"/>
            <a:t>Success</a:t>
          </a:r>
          <a:endParaRPr lang="en-US" sz="4600" kern="1200"/>
        </a:p>
      </dsp:txBody>
      <dsp:txXfrm>
        <a:off x="3695878" y="1907060"/>
        <a:ext cx="6769491" cy="1575763"/>
      </dsp:txXfrm>
    </dsp:sp>
    <dsp:sp modelId="{40633295-19CA-4C8D-A48F-39EC687BF39C}">
      <dsp:nvSpPr>
        <dsp:cNvPr id="0" name=""/>
        <dsp:cNvSpPr/>
      </dsp:nvSpPr>
      <dsp:spPr>
        <a:xfrm>
          <a:off x="3646854" y="3714721"/>
          <a:ext cx="3363143" cy="16738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Audience</a:t>
          </a:r>
          <a:r>
            <a:rPr lang="pt-PT" sz="4600" kern="1200"/>
            <a:t> </a:t>
          </a:r>
          <a:r>
            <a:rPr lang="pt-PT" sz="4600" kern="1200" err="1"/>
            <a:t>Success</a:t>
          </a:r>
          <a:endParaRPr lang="en-US" sz="4600" kern="1200"/>
        </a:p>
      </dsp:txBody>
      <dsp:txXfrm>
        <a:off x="3695878" y="3763745"/>
        <a:ext cx="3265095" cy="1575763"/>
      </dsp:txXfrm>
    </dsp:sp>
    <dsp:sp modelId="{3201916D-5FFD-41B6-9AD3-11676F83F2C8}">
      <dsp:nvSpPr>
        <dsp:cNvPr id="0" name=""/>
        <dsp:cNvSpPr/>
      </dsp:nvSpPr>
      <dsp:spPr>
        <a:xfrm>
          <a:off x="7151249" y="3714721"/>
          <a:ext cx="3363143" cy="16738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Titles</a:t>
          </a:r>
          <a:r>
            <a:rPr lang="pt-PT" sz="4600" kern="1200"/>
            <a:t> </a:t>
          </a:r>
          <a:r>
            <a:rPr lang="pt-PT" sz="4600" kern="1200" err="1"/>
            <a:t>Awards</a:t>
          </a:r>
          <a:endParaRPr lang="en-US" sz="4600" kern="1200"/>
        </a:p>
      </dsp:txBody>
      <dsp:txXfrm>
        <a:off x="7200273" y="3763745"/>
        <a:ext cx="3265095" cy="157576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9D142-B28C-4A3D-B4E9-71318E486455}">
      <dsp:nvSpPr>
        <dsp:cNvPr id="0" name=""/>
        <dsp:cNvSpPr/>
      </dsp:nvSpPr>
      <dsp:spPr>
        <a:xfrm>
          <a:off x="1206" y="1351"/>
          <a:ext cx="10513186" cy="1673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noProof="0"/>
            <a:t>Hypotheses</a:t>
          </a:r>
        </a:p>
      </dsp:txBody>
      <dsp:txXfrm>
        <a:off x="50230" y="50375"/>
        <a:ext cx="10415138" cy="1575763"/>
      </dsp:txXfrm>
    </dsp:sp>
    <dsp:sp modelId="{988EE46A-08F2-44C5-A2FE-63652E76147A}">
      <dsp:nvSpPr>
        <dsp:cNvPr id="0" name=""/>
        <dsp:cNvSpPr/>
      </dsp:nvSpPr>
      <dsp:spPr>
        <a:xfrm>
          <a:off x="1206" y="1858036"/>
          <a:ext cx="3363143" cy="1673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Titles</a:t>
          </a:r>
          <a:r>
            <a:rPr lang="pt-PT" sz="4600" kern="1200"/>
            <a:t> per </a:t>
          </a:r>
          <a:r>
            <a:rPr lang="pt-PT" sz="4600" kern="1200" err="1"/>
            <a:t>Region</a:t>
          </a:r>
          <a:endParaRPr lang="en-US" sz="4600" kern="1200"/>
        </a:p>
      </dsp:txBody>
      <dsp:txXfrm>
        <a:off x="50230" y="1907060"/>
        <a:ext cx="3265095" cy="1575763"/>
      </dsp:txXfrm>
    </dsp:sp>
    <dsp:sp modelId="{A0B5B6CF-8B56-4DBF-8E35-F685FFB6D171}">
      <dsp:nvSpPr>
        <dsp:cNvPr id="0" name=""/>
        <dsp:cNvSpPr/>
      </dsp:nvSpPr>
      <dsp:spPr>
        <a:xfrm>
          <a:off x="3646854" y="1858036"/>
          <a:ext cx="6867539" cy="16738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Titles</a:t>
          </a:r>
          <a:r>
            <a:rPr lang="pt-PT" sz="4600" kern="1200"/>
            <a:t>’ </a:t>
          </a:r>
          <a:r>
            <a:rPr lang="pt-PT" sz="4600" kern="1200" err="1"/>
            <a:t>Success</a:t>
          </a:r>
          <a:endParaRPr lang="en-US" sz="4600" kern="1200"/>
        </a:p>
      </dsp:txBody>
      <dsp:txXfrm>
        <a:off x="3695878" y="1907060"/>
        <a:ext cx="6769491" cy="1575763"/>
      </dsp:txXfrm>
    </dsp:sp>
    <dsp:sp modelId="{40633295-19CA-4C8D-A48F-39EC687BF39C}">
      <dsp:nvSpPr>
        <dsp:cNvPr id="0" name=""/>
        <dsp:cNvSpPr/>
      </dsp:nvSpPr>
      <dsp:spPr>
        <a:xfrm>
          <a:off x="3646854" y="3714721"/>
          <a:ext cx="3363143" cy="16738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Audience</a:t>
          </a:r>
          <a:r>
            <a:rPr lang="pt-PT" sz="4600" kern="1200"/>
            <a:t> </a:t>
          </a:r>
          <a:r>
            <a:rPr lang="pt-PT" sz="4600" kern="1200" err="1"/>
            <a:t>Success</a:t>
          </a:r>
          <a:endParaRPr lang="en-US" sz="4600" kern="1200"/>
        </a:p>
      </dsp:txBody>
      <dsp:txXfrm>
        <a:off x="3695878" y="3763745"/>
        <a:ext cx="3265095" cy="1575763"/>
      </dsp:txXfrm>
    </dsp:sp>
    <dsp:sp modelId="{3201916D-5FFD-41B6-9AD3-11676F83F2C8}">
      <dsp:nvSpPr>
        <dsp:cNvPr id="0" name=""/>
        <dsp:cNvSpPr/>
      </dsp:nvSpPr>
      <dsp:spPr>
        <a:xfrm>
          <a:off x="7151249" y="3714721"/>
          <a:ext cx="3363143" cy="16738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600" kern="1200" err="1"/>
            <a:t>Titles</a:t>
          </a:r>
          <a:r>
            <a:rPr lang="pt-PT" sz="4600" kern="1200"/>
            <a:t> </a:t>
          </a:r>
          <a:r>
            <a:rPr lang="pt-PT" sz="4600" kern="1200" err="1"/>
            <a:t>Awards</a:t>
          </a:r>
          <a:endParaRPr lang="en-US" sz="4600" kern="1200"/>
        </a:p>
      </dsp:txBody>
      <dsp:txXfrm>
        <a:off x="7200273" y="3763745"/>
        <a:ext cx="3265095" cy="1575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4366922" y="2709333"/>
          <a:ext cx="259457" cy="2510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2510246"/>
              </a:lnTo>
              <a:lnTo>
                <a:pt x="259457" y="2510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4366922" y="2709333"/>
          <a:ext cx="259457" cy="1952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1952414"/>
              </a:lnTo>
              <a:lnTo>
                <a:pt x="259457" y="19524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4366922" y="2709333"/>
          <a:ext cx="259457" cy="1394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1394581"/>
              </a:lnTo>
              <a:lnTo>
                <a:pt x="259457" y="13945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4366922" y="2709333"/>
          <a:ext cx="259457" cy="836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836748"/>
              </a:lnTo>
              <a:lnTo>
                <a:pt x="259457" y="8367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4366922" y="2709333"/>
          <a:ext cx="259457" cy="278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278916"/>
              </a:lnTo>
              <a:lnTo>
                <a:pt x="259457" y="278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4366922" y="2430417"/>
          <a:ext cx="259457" cy="278916"/>
        </a:xfrm>
        <a:custGeom>
          <a:avLst/>
          <a:gdLst/>
          <a:ahLst/>
          <a:cxnLst/>
          <a:rect l="0" t="0" r="0" b="0"/>
          <a:pathLst>
            <a:path>
              <a:moveTo>
                <a:pt x="0" y="278916"/>
              </a:moveTo>
              <a:lnTo>
                <a:pt x="129728" y="278916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4366922" y="1872584"/>
          <a:ext cx="259457" cy="836748"/>
        </a:xfrm>
        <a:custGeom>
          <a:avLst/>
          <a:gdLst/>
          <a:ahLst/>
          <a:cxnLst/>
          <a:rect l="0" t="0" r="0" b="0"/>
          <a:pathLst>
            <a:path>
              <a:moveTo>
                <a:pt x="0" y="836748"/>
              </a:moveTo>
              <a:lnTo>
                <a:pt x="129728" y="836748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4366922" y="1314751"/>
          <a:ext cx="259457" cy="1394581"/>
        </a:xfrm>
        <a:custGeom>
          <a:avLst/>
          <a:gdLst/>
          <a:ahLst/>
          <a:cxnLst/>
          <a:rect l="0" t="0" r="0" b="0"/>
          <a:pathLst>
            <a:path>
              <a:moveTo>
                <a:pt x="0" y="1394581"/>
              </a:moveTo>
              <a:lnTo>
                <a:pt x="129728" y="1394581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4366922" y="756919"/>
          <a:ext cx="259457" cy="1952414"/>
        </a:xfrm>
        <a:custGeom>
          <a:avLst/>
          <a:gdLst/>
          <a:ahLst/>
          <a:cxnLst/>
          <a:rect l="0" t="0" r="0" b="0"/>
          <a:pathLst>
            <a:path>
              <a:moveTo>
                <a:pt x="0" y="1952414"/>
              </a:moveTo>
              <a:lnTo>
                <a:pt x="129728" y="1952414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4366922" y="199086"/>
          <a:ext cx="259457" cy="2510246"/>
        </a:xfrm>
        <a:custGeom>
          <a:avLst/>
          <a:gdLst/>
          <a:ahLst/>
          <a:cxnLst/>
          <a:rect l="0" t="0" r="0" b="0"/>
          <a:pathLst>
            <a:path>
              <a:moveTo>
                <a:pt x="0" y="2510246"/>
              </a:moveTo>
              <a:lnTo>
                <a:pt x="129728" y="2510246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2204335" y="1988806"/>
          <a:ext cx="2162587" cy="14410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Title Basics</a:t>
          </a:r>
        </a:p>
      </dsp:txBody>
      <dsp:txXfrm>
        <a:off x="2204335" y="1988806"/>
        <a:ext cx="2162587" cy="1441053"/>
      </dsp:txXfrm>
    </dsp:sp>
    <dsp:sp modelId="{C0D9BC75-F378-415D-9C8C-A11D684306D4}">
      <dsp:nvSpPr>
        <dsp:cNvPr id="0" name=""/>
        <dsp:cNvSpPr/>
      </dsp:nvSpPr>
      <dsp:spPr>
        <a:xfrm>
          <a:off x="4626379" y="1250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4626379" y="1250"/>
        <a:ext cx="1297285" cy="395671"/>
      </dsp:txXfrm>
    </dsp:sp>
    <dsp:sp modelId="{C5ABB5C9-8373-430B-93D0-1C3D3F27D5C2}">
      <dsp:nvSpPr>
        <dsp:cNvPr id="0" name=""/>
        <dsp:cNvSpPr/>
      </dsp:nvSpPr>
      <dsp:spPr>
        <a:xfrm>
          <a:off x="4626379" y="559083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4626379" y="559083"/>
        <a:ext cx="1297285" cy="395671"/>
      </dsp:txXfrm>
    </dsp:sp>
    <dsp:sp modelId="{81A76D61-8C74-4C55-BDD9-358DEF621729}">
      <dsp:nvSpPr>
        <dsp:cNvPr id="0" name=""/>
        <dsp:cNvSpPr/>
      </dsp:nvSpPr>
      <dsp:spPr>
        <a:xfrm>
          <a:off x="4626379" y="1116915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4626379" y="1116915"/>
        <a:ext cx="1297285" cy="395671"/>
      </dsp:txXfrm>
    </dsp:sp>
    <dsp:sp modelId="{16353098-7DE2-418E-A0BF-7BC3133A10FF}">
      <dsp:nvSpPr>
        <dsp:cNvPr id="0" name=""/>
        <dsp:cNvSpPr/>
      </dsp:nvSpPr>
      <dsp:spPr>
        <a:xfrm>
          <a:off x="4626379" y="1674748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4626379" y="1674748"/>
        <a:ext cx="1297285" cy="395671"/>
      </dsp:txXfrm>
    </dsp:sp>
    <dsp:sp modelId="{2E0622C5-D9FF-432C-A955-7E4AD6363AC9}">
      <dsp:nvSpPr>
        <dsp:cNvPr id="0" name=""/>
        <dsp:cNvSpPr/>
      </dsp:nvSpPr>
      <dsp:spPr>
        <a:xfrm>
          <a:off x="4626379" y="2232581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4626379" y="2232581"/>
        <a:ext cx="1297285" cy="395671"/>
      </dsp:txXfrm>
    </dsp:sp>
    <dsp:sp modelId="{A0E05D32-1E7E-4AA6-962B-18BBC7E511C8}">
      <dsp:nvSpPr>
        <dsp:cNvPr id="0" name=""/>
        <dsp:cNvSpPr/>
      </dsp:nvSpPr>
      <dsp:spPr>
        <a:xfrm>
          <a:off x="4626379" y="2790413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4626379" y="2790413"/>
        <a:ext cx="1297285" cy="395671"/>
      </dsp:txXfrm>
    </dsp:sp>
    <dsp:sp modelId="{0F665A68-4889-49D3-A18F-8119731C70E9}">
      <dsp:nvSpPr>
        <dsp:cNvPr id="0" name=""/>
        <dsp:cNvSpPr/>
      </dsp:nvSpPr>
      <dsp:spPr>
        <a:xfrm>
          <a:off x="4626379" y="3348246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4626379" y="3348246"/>
        <a:ext cx="1297285" cy="395671"/>
      </dsp:txXfrm>
    </dsp:sp>
    <dsp:sp modelId="{C6D1CC36-ED8E-4F94-B6FD-667EC07EF4C7}">
      <dsp:nvSpPr>
        <dsp:cNvPr id="0" name=""/>
        <dsp:cNvSpPr/>
      </dsp:nvSpPr>
      <dsp:spPr>
        <a:xfrm>
          <a:off x="4626379" y="3906079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4626379" y="3906079"/>
        <a:ext cx="1297285" cy="395671"/>
      </dsp:txXfrm>
    </dsp:sp>
    <dsp:sp modelId="{5F0E6E15-7FD3-4A31-9DD0-55367C9BDC22}">
      <dsp:nvSpPr>
        <dsp:cNvPr id="0" name=""/>
        <dsp:cNvSpPr/>
      </dsp:nvSpPr>
      <dsp:spPr>
        <a:xfrm>
          <a:off x="4626379" y="4463911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4626379" y="4463911"/>
        <a:ext cx="1297285" cy="395671"/>
      </dsp:txXfrm>
    </dsp:sp>
    <dsp:sp modelId="{4FD5C54A-13AA-4BF7-A0C1-86741F37E64C}">
      <dsp:nvSpPr>
        <dsp:cNvPr id="0" name=""/>
        <dsp:cNvSpPr/>
      </dsp:nvSpPr>
      <dsp:spPr>
        <a:xfrm>
          <a:off x="4626379" y="5021744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4626379" y="5021744"/>
        <a:ext cx="1297285" cy="395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B3649-59B3-4DA5-AD33-5FB6115E6E43}">
      <dsp:nvSpPr>
        <dsp:cNvPr id="0" name=""/>
        <dsp:cNvSpPr/>
      </dsp:nvSpPr>
      <dsp:spPr>
        <a:xfrm>
          <a:off x="4366922" y="2709333"/>
          <a:ext cx="259457" cy="2510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2510246"/>
              </a:lnTo>
              <a:lnTo>
                <a:pt x="259457" y="2510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7F010-F934-4B7B-9CDB-DBB8B76698A4}">
      <dsp:nvSpPr>
        <dsp:cNvPr id="0" name=""/>
        <dsp:cNvSpPr/>
      </dsp:nvSpPr>
      <dsp:spPr>
        <a:xfrm>
          <a:off x="4366922" y="2709333"/>
          <a:ext cx="259457" cy="1952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1952414"/>
              </a:lnTo>
              <a:lnTo>
                <a:pt x="259457" y="19524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38F0E-F014-4B12-9230-7F1C8D8C0AA4}">
      <dsp:nvSpPr>
        <dsp:cNvPr id="0" name=""/>
        <dsp:cNvSpPr/>
      </dsp:nvSpPr>
      <dsp:spPr>
        <a:xfrm>
          <a:off x="4366922" y="2709333"/>
          <a:ext cx="259457" cy="1394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1394581"/>
              </a:lnTo>
              <a:lnTo>
                <a:pt x="259457" y="13945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51266-3DD5-46E2-9658-0DA752C540A8}">
      <dsp:nvSpPr>
        <dsp:cNvPr id="0" name=""/>
        <dsp:cNvSpPr/>
      </dsp:nvSpPr>
      <dsp:spPr>
        <a:xfrm>
          <a:off x="4366922" y="2709333"/>
          <a:ext cx="259457" cy="836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836748"/>
              </a:lnTo>
              <a:lnTo>
                <a:pt x="259457" y="8367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58783-CED7-40D5-B7A9-800DFE733BF5}">
      <dsp:nvSpPr>
        <dsp:cNvPr id="0" name=""/>
        <dsp:cNvSpPr/>
      </dsp:nvSpPr>
      <dsp:spPr>
        <a:xfrm>
          <a:off x="4366922" y="2709333"/>
          <a:ext cx="259457" cy="278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728" y="0"/>
              </a:lnTo>
              <a:lnTo>
                <a:pt x="129728" y="278916"/>
              </a:lnTo>
              <a:lnTo>
                <a:pt x="259457" y="2789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E68C-0483-4997-84AF-E25B10275D1A}">
      <dsp:nvSpPr>
        <dsp:cNvPr id="0" name=""/>
        <dsp:cNvSpPr/>
      </dsp:nvSpPr>
      <dsp:spPr>
        <a:xfrm>
          <a:off x="4366922" y="2430417"/>
          <a:ext cx="259457" cy="278916"/>
        </a:xfrm>
        <a:custGeom>
          <a:avLst/>
          <a:gdLst/>
          <a:ahLst/>
          <a:cxnLst/>
          <a:rect l="0" t="0" r="0" b="0"/>
          <a:pathLst>
            <a:path>
              <a:moveTo>
                <a:pt x="0" y="278916"/>
              </a:moveTo>
              <a:lnTo>
                <a:pt x="129728" y="278916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C711-4F0E-41A8-984E-67ACFCA8EC8A}">
      <dsp:nvSpPr>
        <dsp:cNvPr id="0" name=""/>
        <dsp:cNvSpPr/>
      </dsp:nvSpPr>
      <dsp:spPr>
        <a:xfrm>
          <a:off x="4366922" y="1872584"/>
          <a:ext cx="259457" cy="836748"/>
        </a:xfrm>
        <a:custGeom>
          <a:avLst/>
          <a:gdLst/>
          <a:ahLst/>
          <a:cxnLst/>
          <a:rect l="0" t="0" r="0" b="0"/>
          <a:pathLst>
            <a:path>
              <a:moveTo>
                <a:pt x="0" y="836748"/>
              </a:moveTo>
              <a:lnTo>
                <a:pt x="129728" y="836748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FFD90-1A8B-40B8-8727-D7B158AC7187}">
      <dsp:nvSpPr>
        <dsp:cNvPr id="0" name=""/>
        <dsp:cNvSpPr/>
      </dsp:nvSpPr>
      <dsp:spPr>
        <a:xfrm>
          <a:off x="4366922" y="1314751"/>
          <a:ext cx="259457" cy="1394581"/>
        </a:xfrm>
        <a:custGeom>
          <a:avLst/>
          <a:gdLst/>
          <a:ahLst/>
          <a:cxnLst/>
          <a:rect l="0" t="0" r="0" b="0"/>
          <a:pathLst>
            <a:path>
              <a:moveTo>
                <a:pt x="0" y="1394581"/>
              </a:moveTo>
              <a:lnTo>
                <a:pt x="129728" y="1394581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8DFC2-6439-468C-9996-60D88AC72604}">
      <dsp:nvSpPr>
        <dsp:cNvPr id="0" name=""/>
        <dsp:cNvSpPr/>
      </dsp:nvSpPr>
      <dsp:spPr>
        <a:xfrm>
          <a:off x="4366922" y="756919"/>
          <a:ext cx="259457" cy="1952414"/>
        </a:xfrm>
        <a:custGeom>
          <a:avLst/>
          <a:gdLst/>
          <a:ahLst/>
          <a:cxnLst/>
          <a:rect l="0" t="0" r="0" b="0"/>
          <a:pathLst>
            <a:path>
              <a:moveTo>
                <a:pt x="0" y="1952414"/>
              </a:moveTo>
              <a:lnTo>
                <a:pt x="129728" y="1952414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B179-E222-4032-8306-2837770210AD}">
      <dsp:nvSpPr>
        <dsp:cNvPr id="0" name=""/>
        <dsp:cNvSpPr/>
      </dsp:nvSpPr>
      <dsp:spPr>
        <a:xfrm>
          <a:off x="4366922" y="199086"/>
          <a:ext cx="259457" cy="2510246"/>
        </a:xfrm>
        <a:custGeom>
          <a:avLst/>
          <a:gdLst/>
          <a:ahLst/>
          <a:cxnLst/>
          <a:rect l="0" t="0" r="0" b="0"/>
          <a:pathLst>
            <a:path>
              <a:moveTo>
                <a:pt x="0" y="2510246"/>
              </a:moveTo>
              <a:lnTo>
                <a:pt x="129728" y="2510246"/>
              </a:lnTo>
              <a:lnTo>
                <a:pt x="129728" y="0"/>
              </a:lnTo>
              <a:lnTo>
                <a:pt x="2594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9AB37-F781-41C0-9A72-CEA98692C101}">
      <dsp:nvSpPr>
        <dsp:cNvPr id="0" name=""/>
        <dsp:cNvSpPr/>
      </dsp:nvSpPr>
      <dsp:spPr>
        <a:xfrm>
          <a:off x="2204335" y="1988806"/>
          <a:ext cx="2162587" cy="14410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Title Basics</a:t>
          </a:r>
        </a:p>
      </dsp:txBody>
      <dsp:txXfrm>
        <a:off x="2204335" y="1988806"/>
        <a:ext cx="2162587" cy="1441053"/>
      </dsp:txXfrm>
    </dsp:sp>
    <dsp:sp modelId="{C0D9BC75-F378-415D-9C8C-A11D684306D4}">
      <dsp:nvSpPr>
        <dsp:cNvPr id="0" name=""/>
        <dsp:cNvSpPr/>
      </dsp:nvSpPr>
      <dsp:spPr>
        <a:xfrm>
          <a:off x="4626379" y="1250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short</a:t>
          </a:r>
        </a:p>
      </dsp:txBody>
      <dsp:txXfrm>
        <a:off x="4626379" y="1250"/>
        <a:ext cx="1297285" cy="395671"/>
      </dsp:txXfrm>
    </dsp:sp>
    <dsp:sp modelId="{C5ABB5C9-8373-430B-93D0-1C3D3F27D5C2}">
      <dsp:nvSpPr>
        <dsp:cNvPr id="0" name=""/>
        <dsp:cNvSpPr/>
      </dsp:nvSpPr>
      <dsp:spPr>
        <a:xfrm>
          <a:off x="4626379" y="559083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movie</a:t>
          </a:r>
        </a:p>
      </dsp:txBody>
      <dsp:txXfrm>
        <a:off x="4626379" y="559083"/>
        <a:ext cx="1297285" cy="395671"/>
      </dsp:txXfrm>
    </dsp:sp>
    <dsp:sp modelId="{81A76D61-8C74-4C55-BDD9-358DEF621729}">
      <dsp:nvSpPr>
        <dsp:cNvPr id="0" name=""/>
        <dsp:cNvSpPr/>
      </dsp:nvSpPr>
      <dsp:spPr>
        <a:xfrm>
          <a:off x="4626379" y="1116915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tvMovie</a:t>
          </a:r>
          <a:endParaRPr lang="en-US" sz="1800" kern="1200"/>
        </a:p>
      </dsp:txBody>
      <dsp:txXfrm>
        <a:off x="4626379" y="1116915"/>
        <a:ext cx="1297285" cy="395671"/>
      </dsp:txXfrm>
    </dsp:sp>
    <dsp:sp modelId="{16353098-7DE2-418E-A0BF-7BC3133A10FF}">
      <dsp:nvSpPr>
        <dsp:cNvPr id="0" name=""/>
        <dsp:cNvSpPr/>
      </dsp:nvSpPr>
      <dsp:spPr>
        <a:xfrm>
          <a:off x="4626379" y="1674748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tvSeries</a:t>
          </a:r>
        </a:p>
      </dsp:txBody>
      <dsp:txXfrm>
        <a:off x="4626379" y="1674748"/>
        <a:ext cx="1297285" cy="395671"/>
      </dsp:txXfrm>
    </dsp:sp>
    <dsp:sp modelId="{2E0622C5-D9FF-432C-A955-7E4AD6363AC9}">
      <dsp:nvSpPr>
        <dsp:cNvPr id="0" name=""/>
        <dsp:cNvSpPr/>
      </dsp:nvSpPr>
      <dsp:spPr>
        <a:xfrm>
          <a:off x="4626379" y="2232581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tvShort</a:t>
          </a:r>
        </a:p>
      </dsp:txBody>
      <dsp:txXfrm>
        <a:off x="4626379" y="2232581"/>
        <a:ext cx="1297285" cy="395671"/>
      </dsp:txXfrm>
    </dsp:sp>
    <dsp:sp modelId="{A0E05D32-1E7E-4AA6-962B-18BBC7E511C8}">
      <dsp:nvSpPr>
        <dsp:cNvPr id="0" name=""/>
        <dsp:cNvSpPr/>
      </dsp:nvSpPr>
      <dsp:spPr>
        <a:xfrm>
          <a:off x="4626379" y="2790413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tvMiniSeries</a:t>
          </a:r>
          <a:endParaRPr lang="en-US" sz="1800" kern="1200"/>
        </a:p>
      </dsp:txBody>
      <dsp:txXfrm>
        <a:off x="4626379" y="2790413"/>
        <a:ext cx="1297285" cy="395671"/>
      </dsp:txXfrm>
    </dsp:sp>
    <dsp:sp modelId="{0F665A68-4889-49D3-A18F-8119731C70E9}">
      <dsp:nvSpPr>
        <dsp:cNvPr id="0" name=""/>
        <dsp:cNvSpPr/>
      </dsp:nvSpPr>
      <dsp:spPr>
        <a:xfrm>
          <a:off x="4626379" y="3348246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tvEpisode</a:t>
          </a:r>
        </a:p>
      </dsp:txBody>
      <dsp:txXfrm>
        <a:off x="4626379" y="3348246"/>
        <a:ext cx="1297285" cy="395671"/>
      </dsp:txXfrm>
    </dsp:sp>
    <dsp:sp modelId="{C6D1CC36-ED8E-4F94-B6FD-667EC07EF4C7}">
      <dsp:nvSpPr>
        <dsp:cNvPr id="0" name=""/>
        <dsp:cNvSpPr/>
      </dsp:nvSpPr>
      <dsp:spPr>
        <a:xfrm>
          <a:off x="4626379" y="3906079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tvSpecial</a:t>
          </a:r>
        </a:p>
      </dsp:txBody>
      <dsp:txXfrm>
        <a:off x="4626379" y="3906079"/>
        <a:ext cx="1297285" cy="395671"/>
      </dsp:txXfrm>
    </dsp:sp>
    <dsp:sp modelId="{5F0E6E15-7FD3-4A31-9DD0-55367C9BDC22}">
      <dsp:nvSpPr>
        <dsp:cNvPr id="0" name=""/>
        <dsp:cNvSpPr/>
      </dsp:nvSpPr>
      <dsp:spPr>
        <a:xfrm>
          <a:off x="4626379" y="4463911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</a:t>
          </a:r>
        </a:p>
      </dsp:txBody>
      <dsp:txXfrm>
        <a:off x="4626379" y="4463911"/>
        <a:ext cx="1297285" cy="395671"/>
      </dsp:txXfrm>
    </dsp:sp>
    <dsp:sp modelId="{4FD5C54A-13AA-4BF7-A0C1-86741F37E64C}">
      <dsp:nvSpPr>
        <dsp:cNvPr id="0" name=""/>
        <dsp:cNvSpPr/>
      </dsp:nvSpPr>
      <dsp:spPr>
        <a:xfrm>
          <a:off x="4626379" y="5021744"/>
          <a:ext cx="1297285" cy="395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videoGame</a:t>
          </a:r>
        </a:p>
      </dsp:txBody>
      <dsp:txXfrm>
        <a:off x="4626379" y="5021744"/>
        <a:ext cx="1297285" cy="395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226240" y="514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 err="1"/>
            <a:t>Title</a:t>
          </a:r>
          <a:r>
            <a:rPr lang="pt-PT" sz="2800" kern="1200"/>
            <a:t> </a:t>
          </a:r>
          <a:r>
            <a:rPr lang="pt-PT" sz="2800" kern="1200" err="1"/>
            <a:t>Principals</a:t>
          </a:r>
          <a:endParaRPr lang="en-US" sz="2800" kern="1200"/>
        </a:p>
      </dsp:txBody>
      <dsp:txXfrm>
        <a:off x="226240" y="514"/>
        <a:ext cx="1772994" cy="10637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226240" y="514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Basics</a:t>
          </a:r>
          <a:endParaRPr lang="en-US" sz="3100" kern="1200"/>
        </a:p>
      </dsp:txBody>
      <dsp:txXfrm>
        <a:off x="226240" y="514"/>
        <a:ext cx="1772994" cy="1063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</a:t>
          </a:r>
          <a:r>
            <a:rPr lang="pt-PT" sz="3100" kern="1200" err="1"/>
            <a:t>Crew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</a:t>
          </a:r>
          <a:r>
            <a:rPr lang="pt-PT" sz="3100" kern="1200" err="1"/>
            <a:t>Akas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Title</a:t>
          </a:r>
          <a:r>
            <a:rPr lang="pt-PT" sz="3100" kern="1200"/>
            <a:t> Ratings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740F-1981-43C8-AEA3-894ACE123893}">
      <dsp:nvSpPr>
        <dsp:cNvPr id="0" name=""/>
        <dsp:cNvSpPr/>
      </dsp:nvSpPr>
      <dsp:spPr>
        <a:xfrm>
          <a:off x="183989" y="257"/>
          <a:ext cx="1772994" cy="10637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100" kern="1200" err="1"/>
            <a:t>Name</a:t>
          </a:r>
          <a:r>
            <a:rPr lang="pt-PT" sz="3100" kern="1200"/>
            <a:t> Basics</a:t>
          </a:r>
          <a:endParaRPr lang="en-US" sz="3100" kern="1200"/>
        </a:p>
      </dsp:txBody>
      <dsp:txXfrm>
        <a:off x="183989" y="257"/>
        <a:ext cx="1772994" cy="1063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149C7-FC25-414D-AAD8-685E12ACFD14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9B51-9744-4411-8CFF-3B7C695E9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8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4938B-8570-47E2-8799-D12D7FCAD8BF}" type="datetime1">
              <a:rPr lang="pt-PT" smtClean="0"/>
              <a:t>23/11/2020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3795-EB03-4781-BD8F-F3377E726A8F}" type="datetime1">
              <a:rPr lang="pt-PT" smtClean="0"/>
              <a:t>23/11/2020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9A86-8BFE-4FA6-AAA2-A8A1610AF07A}" type="datetime1">
              <a:rPr lang="pt-PT" smtClean="0"/>
              <a:t>23/11/2020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8C32-D22D-4530-9444-A8266097AAD0}" type="datetime1">
              <a:rPr lang="pt-PT" smtClean="0"/>
              <a:t>23/11/2020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DCDAC-C214-43FD-8B16-795D2FE46E2F}" type="datetime1">
              <a:rPr lang="pt-PT" smtClean="0"/>
              <a:t>23/11/2020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B7BA-1879-47EA-93F2-E1D4AE762238}" type="datetime1">
              <a:rPr lang="pt-PT" smtClean="0"/>
              <a:t>23/11/2020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F2B6-0020-48AC-B3B7-FCC4EA81FE65}" type="datetime1">
              <a:rPr lang="pt-PT" smtClean="0"/>
              <a:t>23/11/2020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936A-EFD6-480E-9A67-E435E029A96E}" type="datetime1">
              <a:rPr lang="pt-PT" smtClean="0"/>
              <a:t>23/11/2020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3E5ED-244F-4B99-8D33-0992566CCE6C}" type="datetime1">
              <a:rPr lang="pt-PT" smtClean="0"/>
              <a:t>23/11/2020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7CDB-BF85-4215-810C-BBF0CB5E85C8}" type="datetime1">
              <a:rPr lang="pt-PT" smtClean="0"/>
              <a:t>23/11/2020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73E4-AF79-4DB4-88EA-286E10FE09B1}" type="datetime1">
              <a:rPr lang="pt-PT" smtClean="0"/>
              <a:t>23/11/2020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AC7DA-D4D0-43EA-9724-33879DFC7A6E}" type="datetime1">
              <a:rPr lang="pt-PT" smtClean="0"/>
              <a:t>23/11/2020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28" Type="http://schemas.openxmlformats.org/officeDocument/2006/relationships/diagramLayout" Target="../diagrams/layout9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9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diagramData" Target="../diagrams/data9.xml"/><Relationship Id="rId30" Type="http://schemas.openxmlformats.org/officeDocument/2006/relationships/diagramColors" Target="../diagrams/colors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26" Type="http://schemas.microsoft.com/office/2007/relationships/diagramDrawing" Target="../diagrams/drawing14.xml"/><Relationship Id="rId3" Type="http://schemas.openxmlformats.org/officeDocument/2006/relationships/diagramLayout" Target="../diagrams/layout1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5" Type="http://schemas.openxmlformats.org/officeDocument/2006/relationships/diagramColors" Target="../diagrams/colors14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29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24" Type="http://schemas.openxmlformats.org/officeDocument/2006/relationships/diagramQuickStyle" Target="../diagrams/quickStyle14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23" Type="http://schemas.openxmlformats.org/officeDocument/2006/relationships/diagramLayout" Target="../diagrams/layout14.xml"/><Relationship Id="rId28" Type="http://schemas.openxmlformats.org/officeDocument/2006/relationships/diagramLayout" Target="../diagrams/layout15.xml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31" Type="http://schemas.microsoft.com/office/2007/relationships/diagramDrawing" Target="../diagrams/drawing15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diagramData" Target="../diagrams/data14.xml"/><Relationship Id="rId27" Type="http://schemas.openxmlformats.org/officeDocument/2006/relationships/diagramData" Target="../diagrams/data15.xml"/><Relationship Id="rId30" Type="http://schemas.openxmlformats.org/officeDocument/2006/relationships/diagramColors" Target="../diagrams/colors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16642" y="359419"/>
            <a:ext cx="4892042" cy="940059"/>
          </a:xfrm>
        </p:spPr>
        <p:txBody>
          <a:bodyPr/>
          <a:lstStyle/>
          <a:p>
            <a:r>
              <a:rPr lang="pt-PT" err="1"/>
              <a:t>IMDb</a:t>
            </a:r>
            <a:r>
              <a:rPr lang="pt-PT"/>
              <a:t> </a:t>
            </a:r>
            <a:r>
              <a:rPr lang="pt-PT" err="1"/>
              <a:t>Analysis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051429" y="1299478"/>
            <a:ext cx="1551570" cy="427043"/>
          </a:xfrm>
        </p:spPr>
        <p:txBody>
          <a:bodyPr/>
          <a:lstStyle/>
          <a:p>
            <a:r>
              <a:rPr lang="pt-PT" i="1" err="1"/>
              <a:t>Proposal</a:t>
            </a:r>
            <a:endParaRPr lang="pt-PT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01923-B804-48D0-8942-190F55046E9D}"/>
              </a:ext>
            </a:extLst>
          </p:cNvPr>
          <p:cNvSpPr txBox="1"/>
          <p:nvPr/>
        </p:nvSpPr>
        <p:spPr>
          <a:xfrm>
            <a:off x="142046" y="4921321"/>
            <a:ext cx="57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Bruno Vaz, Fátima Barros, Maria João Lavoura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6E5DC-1D08-4FFD-8002-E212E1324D3B}"/>
              </a:ext>
            </a:extLst>
          </p:cNvPr>
          <p:cNvSpPr txBox="1"/>
          <p:nvPr/>
        </p:nvSpPr>
        <p:spPr>
          <a:xfrm>
            <a:off x="142046" y="532713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/>
              <a:t>Professor: </a:t>
            </a:r>
            <a:r>
              <a:rPr lang="pt-PT"/>
              <a:t>Álvaro Figueira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859AB-0F11-4DBF-996F-12A2A6A29B81}"/>
              </a:ext>
            </a:extLst>
          </p:cNvPr>
          <p:cNvSpPr txBox="1"/>
          <p:nvPr/>
        </p:nvSpPr>
        <p:spPr>
          <a:xfrm>
            <a:off x="142046" y="5694128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 November 2020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43F2FC-98DE-4FBF-BBF5-08BBA3ED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</a:t>
            </a:fld>
            <a:endParaRPr lang="pt-PT"/>
          </a:p>
        </p:txBody>
      </p:sp>
      <p:grpSp>
        <p:nvGrpSpPr>
          <p:cNvPr id="16" name="Graphic 45">
            <a:extLst>
              <a:ext uri="{FF2B5EF4-FFF2-40B4-BE49-F238E27FC236}">
                <a16:creationId xmlns:a16="http://schemas.microsoft.com/office/drawing/2014/main" id="{60925CAA-A491-47BF-B604-9E6D1AFEC170}"/>
              </a:ext>
            </a:extLst>
          </p:cNvPr>
          <p:cNvGrpSpPr/>
          <p:nvPr/>
        </p:nvGrpSpPr>
        <p:grpSpPr>
          <a:xfrm rot="21540000" flipH="1">
            <a:off x="199773" y="83075"/>
            <a:ext cx="9578650" cy="6698921"/>
            <a:chOff x="2019118" y="372736"/>
            <a:chExt cx="4754893" cy="332099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C04EF5-B79D-4BA1-9980-45759A80F6E6}"/>
                </a:ext>
              </a:extLst>
            </p:cNvPr>
            <p:cNvSpPr/>
            <p:nvPr/>
          </p:nvSpPr>
          <p:spPr>
            <a:xfrm>
              <a:off x="2019118" y="372736"/>
              <a:ext cx="4754893" cy="3320996"/>
            </a:xfrm>
            <a:custGeom>
              <a:avLst/>
              <a:gdLst>
                <a:gd name="connsiteX0" fmla="*/ 4756008 w 4754893"/>
                <a:gd name="connsiteY0" fmla="*/ 22289 h 3320996"/>
                <a:gd name="connsiteX1" fmla="*/ 4738177 w 4754893"/>
                <a:gd name="connsiteY1" fmla="*/ 125930 h 3320996"/>
                <a:gd name="connsiteX2" fmla="*/ 4658681 w 4754893"/>
                <a:gd name="connsiteY2" fmla="*/ 553871 h 3320996"/>
                <a:gd name="connsiteX3" fmla="*/ 4518263 w 4754893"/>
                <a:gd name="connsiteY3" fmla="*/ 1029360 h 3320996"/>
                <a:gd name="connsiteX4" fmla="*/ 4303179 w 4754893"/>
                <a:gd name="connsiteY4" fmla="*/ 1403437 h 3320996"/>
                <a:gd name="connsiteX5" fmla="*/ 3945818 w 4754893"/>
                <a:gd name="connsiteY5" fmla="*/ 1599948 h 3320996"/>
                <a:gd name="connsiteX6" fmla="*/ 3707331 w 4754893"/>
                <a:gd name="connsiteY6" fmla="*/ 1594747 h 3320996"/>
                <a:gd name="connsiteX7" fmla="*/ 3264160 w 4754893"/>
                <a:gd name="connsiteY7" fmla="*/ 1499277 h 3320996"/>
                <a:gd name="connsiteX8" fmla="*/ 2939118 w 4754893"/>
                <a:gd name="connsiteY8" fmla="*/ 1459901 h 3320996"/>
                <a:gd name="connsiteX9" fmla="*/ 2427225 w 4754893"/>
                <a:gd name="connsiteY9" fmla="*/ 1677214 h 3320996"/>
                <a:gd name="connsiteX10" fmla="*/ 2183165 w 4754893"/>
                <a:gd name="connsiteY10" fmla="*/ 2020830 h 3320996"/>
                <a:gd name="connsiteX11" fmla="*/ 1955450 w 4754893"/>
                <a:gd name="connsiteY11" fmla="*/ 2592903 h 3320996"/>
                <a:gd name="connsiteX12" fmla="*/ 1791629 w 4754893"/>
                <a:gd name="connsiteY12" fmla="*/ 3252273 h 3320996"/>
                <a:gd name="connsiteX13" fmla="*/ 1779370 w 4754893"/>
                <a:gd name="connsiteY13" fmla="*/ 3310223 h 3320996"/>
                <a:gd name="connsiteX14" fmla="*/ 0 w 4754893"/>
                <a:gd name="connsiteY14" fmla="*/ 3321368 h 3320996"/>
                <a:gd name="connsiteX15" fmla="*/ 4458 w 4754893"/>
                <a:gd name="connsiteY15" fmla="*/ 3302051 h 3320996"/>
                <a:gd name="connsiteX16" fmla="*/ 353645 w 4754893"/>
                <a:gd name="connsiteY16" fmla="*/ 2399735 h 3320996"/>
                <a:gd name="connsiteX17" fmla="*/ 748153 w 4754893"/>
                <a:gd name="connsiteY17" fmla="*/ 1764511 h 3320996"/>
                <a:gd name="connsiteX18" fmla="*/ 1270820 w 4754893"/>
                <a:gd name="connsiteY18" fmla="*/ 1299052 h 3320996"/>
                <a:gd name="connsiteX19" fmla="*/ 1820976 w 4754893"/>
                <a:gd name="connsiteY19" fmla="*/ 1092511 h 3320996"/>
                <a:gd name="connsiteX20" fmla="*/ 2419795 w 4754893"/>
                <a:gd name="connsiteY20" fmla="*/ 1057592 h 3320996"/>
                <a:gd name="connsiteX21" fmla="*/ 2750037 w 4754893"/>
                <a:gd name="connsiteY21" fmla="*/ 1073566 h 3320996"/>
                <a:gd name="connsiteX22" fmla="*/ 3074707 w 4754893"/>
                <a:gd name="connsiteY22" fmla="*/ 1080252 h 3320996"/>
                <a:gd name="connsiteX23" fmla="*/ 3403835 w 4754893"/>
                <a:gd name="connsiteY23" fmla="*/ 1015987 h 3320996"/>
                <a:gd name="connsiteX24" fmla="*/ 3678356 w 4754893"/>
                <a:gd name="connsiteY24" fmla="*/ 755954 h 3320996"/>
                <a:gd name="connsiteX25" fmla="*/ 3786455 w 4754893"/>
                <a:gd name="connsiteY25" fmla="*/ 418654 h 3320996"/>
                <a:gd name="connsiteX26" fmla="*/ 3823603 w 4754893"/>
                <a:gd name="connsiteY26" fmla="*/ 42348 h 3320996"/>
                <a:gd name="connsiteX27" fmla="*/ 3824717 w 4754893"/>
                <a:gd name="connsiteY27" fmla="*/ 34176 h 3320996"/>
                <a:gd name="connsiteX28" fmla="*/ 3895298 w 4754893"/>
                <a:gd name="connsiteY28" fmla="*/ 30461 h 3320996"/>
                <a:gd name="connsiteX29" fmla="*/ 4466999 w 4754893"/>
                <a:gd name="connsiteY29" fmla="*/ 10401 h 3320996"/>
                <a:gd name="connsiteX30" fmla="*/ 4680227 w 4754893"/>
                <a:gd name="connsiteY30" fmla="*/ 2600 h 3320996"/>
                <a:gd name="connsiteX31" fmla="*/ 4696572 w 4754893"/>
                <a:gd name="connsiteY31" fmla="*/ 0 h 3320996"/>
                <a:gd name="connsiteX32" fmla="*/ 4756008 w 4754893"/>
                <a:gd name="connsiteY32" fmla="*/ 0 h 3320996"/>
                <a:gd name="connsiteX33" fmla="*/ 4756008 w 4754893"/>
                <a:gd name="connsiteY33" fmla="*/ 22289 h 3320996"/>
                <a:gd name="connsiteX34" fmla="*/ 507436 w 4754893"/>
                <a:gd name="connsiteY34" fmla="*/ 2504492 h 3320996"/>
                <a:gd name="connsiteX35" fmla="*/ 556100 w 4754893"/>
                <a:gd name="connsiteY35" fmla="*/ 2504492 h 3320996"/>
                <a:gd name="connsiteX36" fmla="*/ 1036790 w 4754893"/>
                <a:gd name="connsiteY36" fmla="*/ 2518979 h 3320996"/>
                <a:gd name="connsiteX37" fmla="*/ 1307596 w 4754893"/>
                <a:gd name="connsiteY37" fmla="*/ 2527152 h 3320996"/>
                <a:gd name="connsiteX38" fmla="*/ 1702846 w 4754893"/>
                <a:gd name="connsiteY38" fmla="*/ 2539410 h 3320996"/>
                <a:gd name="connsiteX39" fmla="*/ 1720677 w 4754893"/>
                <a:gd name="connsiteY39" fmla="*/ 2526037 h 3320996"/>
                <a:gd name="connsiteX40" fmla="*/ 1737765 w 4754893"/>
                <a:gd name="connsiteY40" fmla="*/ 2469573 h 3320996"/>
                <a:gd name="connsiteX41" fmla="*/ 1941705 w 4754893"/>
                <a:gd name="connsiteY41" fmla="*/ 1975510 h 3320996"/>
                <a:gd name="connsiteX42" fmla="*/ 1957307 w 4754893"/>
                <a:gd name="connsiteY42" fmla="*/ 1941334 h 3320996"/>
                <a:gd name="connsiteX43" fmla="*/ 1948392 w 4754893"/>
                <a:gd name="connsiteY43" fmla="*/ 1939848 h 3320996"/>
                <a:gd name="connsiteX44" fmla="*/ 1719191 w 4754893"/>
                <a:gd name="connsiteY44" fmla="*/ 1920903 h 3320996"/>
                <a:gd name="connsiteX45" fmla="*/ 1299795 w 4754893"/>
                <a:gd name="connsiteY45" fmla="*/ 1884127 h 3320996"/>
                <a:gd name="connsiteX46" fmla="*/ 915688 w 4754893"/>
                <a:gd name="connsiteY46" fmla="*/ 1851065 h 3320996"/>
                <a:gd name="connsiteX47" fmla="*/ 892657 w 4754893"/>
                <a:gd name="connsiteY47" fmla="*/ 1861467 h 3320996"/>
                <a:gd name="connsiteX48" fmla="*/ 621479 w 4754893"/>
                <a:gd name="connsiteY48" fmla="*/ 2283835 h 3320996"/>
                <a:gd name="connsiteX49" fmla="*/ 507436 w 4754893"/>
                <a:gd name="connsiteY49" fmla="*/ 2504492 h 3320996"/>
                <a:gd name="connsiteX50" fmla="*/ 1565028 w 4754893"/>
                <a:gd name="connsiteY50" fmla="*/ 3227013 h 3320996"/>
                <a:gd name="connsiteX51" fmla="*/ 1621493 w 4754893"/>
                <a:gd name="connsiteY51" fmla="*/ 2922402 h 3320996"/>
                <a:gd name="connsiteX52" fmla="*/ 1693559 w 4754893"/>
                <a:gd name="connsiteY52" fmla="*/ 2622621 h 3320996"/>
                <a:gd name="connsiteX53" fmla="*/ 1502621 w 4754893"/>
                <a:gd name="connsiteY53" fmla="*/ 2615563 h 3320996"/>
                <a:gd name="connsiteX54" fmla="*/ 999642 w 4754893"/>
                <a:gd name="connsiteY54" fmla="*/ 2598475 h 3320996"/>
                <a:gd name="connsiteX55" fmla="*/ 479947 w 4754893"/>
                <a:gd name="connsiteY55" fmla="*/ 2581016 h 3320996"/>
                <a:gd name="connsiteX56" fmla="*/ 460630 w 4754893"/>
                <a:gd name="connsiteY56" fmla="*/ 2593274 h 3320996"/>
                <a:gd name="connsiteX57" fmla="*/ 391164 w 4754893"/>
                <a:gd name="connsiteY57" fmla="*/ 2746694 h 3320996"/>
                <a:gd name="connsiteX58" fmla="*/ 257061 w 4754893"/>
                <a:gd name="connsiteY58" fmla="*/ 3125600 h 3320996"/>
                <a:gd name="connsiteX59" fmla="*/ 219542 w 4754893"/>
                <a:gd name="connsiteY59" fmla="*/ 3238900 h 3320996"/>
                <a:gd name="connsiteX60" fmla="*/ 1565028 w 4754893"/>
                <a:gd name="connsiteY60" fmla="*/ 3227013 h 3320996"/>
                <a:gd name="connsiteX61" fmla="*/ 2477745 w 4754893"/>
                <a:gd name="connsiteY61" fmla="*/ 1397493 h 3320996"/>
                <a:gd name="connsiteX62" fmla="*/ 2464000 w 4754893"/>
                <a:gd name="connsiteY62" fmla="*/ 1394150 h 3320996"/>
                <a:gd name="connsiteX63" fmla="*/ 2169049 w 4754893"/>
                <a:gd name="connsiteY63" fmla="*/ 1348830 h 3320996"/>
                <a:gd name="connsiteX64" fmla="*/ 1793858 w 4754893"/>
                <a:gd name="connsiteY64" fmla="*/ 1290136 h 3320996"/>
                <a:gd name="connsiteX65" fmla="*/ 1626322 w 4754893"/>
                <a:gd name="connsiteY65" fmla="*/ 1300909 h 3320996"/>
                <a:gd name="connsiteX66" fmla="*/ 1346229 w 4754893"/>
                <a:gd name="connsiteY66" fmla="*/ 1456186 h 3320996"/>
                <a:gd name="connsiteX67" fmla="*/ 969924 w 4754893"/>
                <a:gd name="connsiteY67" fmla="*/ 1756710 h 3320996"/>
                <a:gd name="connsiteX68" fmla="*/ 927576 w 4754893"/>
                <a:gd name="connsiteY68" fmla="*/ 1802773 h 3320996"/>
                <a:gd name="connsiteX69" fmla="*/ 1170150 w 4754893"/>
                <a:gd name="connsiteY69" fmla="*/ 1823948 h 3320996"/>
                <a:gd name="connsiteX70" fmla="*/ 1534196 w 4754893"/>
                <a:gd name="connsiteY70" fmla="*/ 1854780 h 3320996"/>
                <a:gd name="connsiteX71" fmla="*/ 1959165 w 4754893"/>
                <a:gd name="connsiteY71" fmla="*/ 1891556 h 3320996"/>
                <a:gd name="connsiteX72" fmla="*/ 1984053 w 4754893"/>
                <a:gd name="connsiteY72" fmla="*/ 1878926 h 3320996"/>
                <a:gd name="connsiteX73" fmla="*/ 2299437 w 4754893"/>
                <a:gd name="connsiteY73" fmla="*/ 1528253 h 3320996"/>
                <a:gd name="connsiteX74" fmla="*/ 2477745 w 4754893"/>
                <a:gd name="connsiteY74" fmla="*/ 1397493 h 3320996"/>
                <a:gd name="connsiteX75" fmla="*/ 4197308 w 4754893"/>
                <a:gd name="connsiteY75" fmla="*/ 1261161 h 3320996"/>
                <a:gd name="connsiteX76" fmla="*/ 3606289 w 4754893"/>
                <a:gd name="connsiteY76" fmla="*/ 1076909 h 3320996"/>
                <a:gd name="connsiteX77" fmla="*/ 3586601 w 4754893"/>
                <a:gd name="connsiteY77" fmla="*/ 1080624 h 3320996"/>
                <a:gd name="connsiteX78" fmla="*/ 3181692 w 4754893"/>
                <a:gd name="connsiteY78" fmla="*/ 1210641 h 3320996"/>
                <a:gd name="connsiteX79" fmla="*/ 2813560 w 4754893"/>
                <a:gd name="connsiteY79" fmla="*/ 1195410 h 3320996"/>
                <a:gd name="connsiteX80" fmla="*/ 2796472 w 4754893"/>
                <a:gd name="connsiteY80" fmla="*/ 1198753 h 3320996"/>
                <a:gd name="connsiteX81" fmla="*/ 2810588 w 4754893"/>
                <a:gd name="connsiteY81" fmla="*/ 1209155 h 3320996"/>
                <a:gd name="connsiteX82" fmla="*/ 2815788 w 4754893"/>
                <a:gd name="connsiteY82" fmla="*/ 1211012 h 3320996"/>
                <a:gd name="connsiteX83" fmla="*/ 3278276 w 4754893"/>
                <a:gd name="connsiteY83" fmla="*/ 1350316 h 3320996"/>
                <a:gd name="connsiteX84" fmla="*/ 3434667 w 4754893"/>
                <a:gd name="connsiteY84" fmla="*/ 1395636 h 3320996"/>
                <a:gd name="connsiteX85" fmla="*/ 3652724 w 4754893"/>
                <a:gd name="connsiteY85" fmla="*/ 1428697 h 3320996"/>
                <a:gd name="connsiteX86" fmla="*/ 3863722 w 4754893"/>
                <a:gd name="connsiteY86" fmla="*/ 1432412 h 3320996"/>
                <a:gd name="connsiteX87" fmla="*/ 4197308 w 4754893"/>
                <a:gd name="connsiteY87" fmla="*/ 1261161 h 3320996"/>
                <a:gd name="connsiteX88" fmla="*/ 2356272 w 4754893"/>
                <a:gd name="connsiteY88" fmla="*/ 1192810 h 3320996"/>
                <a:gd name="connsiteX89" fmla="*/ 2018972 w 4754893"/>
                <a:gd name="connsiteY89" fmla="*/ 1212498 h 3320996"/>
                <a:gd name="connsiteX90" fmla="*/ 1810203 w 4754893"/>
                <a:gd name="connsiteY90" fmla="*/ 1244445 h 3320996"/>
                <a:gd name="connsiteX91" fmla="*/ 1798687 w 4754893"/>
                <a:gd name="connsiteY91" fmla="*/ 1252617 h 3320996"/>
                <a:gd name="connsiteX92" fmla="*/ 1809460 w 4754893"/>
                <a:gd name="connsiteY92" fmla="*/ 1259675 h 3320996"/>
                <a:gd name="connsiteX93" fmla="*/ 1865924 w 4754893"/>
                <a:gd name="connsiteY93" fmla="*/ 1270448 h 3320996"/>
                <a:gd name="connsiteX94" fmla="*/ 2497805 w 4754893"/>
                <a:gd name="connsiteY94" fmla="*/ 1380777 h 3320996"/>
                <a:gd name="connsiteX95" fmla="*/ 2523065 w 4754893"/>
                <a:gd name="connsiteY95" fmla="*/ 1379291 h 3320996"/>
                <a:gd name="connsiteX96" fmla="*/ 2633394 w 4754893"/>
                <a:gd name="connsiteY96" fmla="*/ 1346601 h 3320996"/>
                <a:gd name="connsiteX97" fmla="*/ 2858879 w 4754893"/>
                <a:gd name="connsiteY97" fmla="*/ 1307967 h 3320996"/>
                <a:gd name="connsiteX98" fmla="*/ 3117427 w 4754893"/>
                <a:gd name="connsiteY98" fmla="*/ 1332485 h 3320996"/>
                <a:gd name="connsiteX99" fmla="*/ 3140087 w 4754893"/>
                <a:gd name="connsiteY99" fmla="*/ 1329141 h 3320996"/>
                <a:gd name="connsiteX100" fmla="*/ 3120770 w 4754893"/>
                <a:gd name="connsiteY100" fmla="*/ 1319112 h 3320996"/>
                <a:gd name="connsiteX101" fmla="*/ 2682428 w 4754893"/>
                <a:gd name="connsiteY101" fmla="*/ 1216213 h 3320996"/>
                <a:gd name="connsiteX102" fmla="*/ 2560956 w 4754893"/>
                <a:gd name="connsiteY102" fmla="*/ 1194296 h 3320996"/>
                <a:gd name="connsiteX103" fmla="*/ 2356272 w 4754893"/>
                <a:gd name="connsiteY103" fmla="*/ 1192810 h 3320996"/>
                <a:gd name="connsiteX104" fmla="*/ 3886754 w 4754893"/>
                <a:gd name="connsiteY104" fmla="*/ 599191 h 3320996"/>
                <a:gd name="connsiteX105" fmla="*/ 4490774 w 4754893"/>
                <a:gd name="connsiteY105" fmla="*/ 653426 h 3320996"/>
                <a:gd name="connsiteX106" fmla="*/ 4594044 w 4754893"/>
                <a:gd name="connsiteY106" fmla="*/ 101041 h 3320996"/>
                <a:gd name="connsiteX107" fmla="*/ 3960306 w 4754893"/>
                <a:gd name="connsiteY107" fmla="*/ 107357 h 3320996"/>
                <a:gd name="connsiteX108" fmla="*/ 3886754 w 4754893"/>
                <a:gd name="connsiteY108" fmla="*/ 599191 h 3320996"/>
                <a:gd name="connsiteX109" fmla="*/ 4477401 w 4754893"/>
                <a:gd name="connsiteY109" fmla="*/ 719178 h 3320996"/>
                <a:gd name="connsiteX110" fmla="*/ 3870780 w 4754893"/>
                <a:gd name="connsiteY110" fmla="*/ 646368 h 3320996"/>
                <a:gd name="connsiteX111" fmla="*/ 3627463 w 4754893"/>
                <a:gd name="connsiteY111" fmla="*/ 1046077 h 3320996"/>
                <a:gd name="connsiteX112" fmla="*/ 3641579 w 4754893"/>
                <a:gd name="connsiteY112" fmla="*/ 1051277 h 3320996"/>
                <a:gd name="connsiteX113" fmla="*/ 4214024 w 4754893"/>
                <a:gd name="connsiteY113" fmla="*/ 1225500 h 3320996"/>
                <a:gd name="connsiteX114" fmla="*/ 4240028 w 4754893"/>
                <a:gd name="connsiteY114" fmla="*/ 1216213 h 3320996"/>
                <a:gd name="connsiteX115" fmla="*/ 4477401 w 4754893"/>
                <a:gd name="connsiteY115" fmla="*/ 719178 h 3320996"/>
                <a:gd name="connsiteX116" fmla="*/ 93612 w 4754893"/>
                <a:gd name="connsiteY116" fmla="*/ 3217354 h 3320996"/>
                <a:gd name="connsiteX117" fmla="*/ 141161 w 4754893"/>
                <a:gd name="connsiteY117" fmla="*/ 3217726 h 3320996"/>
                <a:gd name="connsiteX118" fmla="*/ 163449 w 4754893"/>
                <a:gd name="connsiteY118" fmla="*/ 3202124 h 3320996"/>
                <a:gd name="connsiteX119" fmla="*/ 229572 w 4754893"/>
                <a:gd name="connsiteY119" fmla="*/ 3011557 h 3320996"/>
                <a:gd name="connsiteX120" fmla="*/ 291237 w 4754893"/>
                <a:gd name="connsiteY120" fmla="*/ 2847736 h 3320996"/>
                <a:gd name="connsiteX121" fmla="*/ 228086 w 4754893"/>
                <a:gd name="connsiteY121" fmla="*/ 2829905 h 3320996"/>
                <a:gd name="connsiteX122" fmla="*/ 93612 w 4754893"/>
                <a:gd name="connsiteY122" fmla="*/ 3217354 h 3320996"/>
                <a:gd name="connsiteX123" fmla="*/ 1677586 w 4754893"/>
                <a:gd name="connsiteY123" fmla="*/ 2922402 h 3320996"/>
                <a:gd name="connsiteX124" fmla="*/ 1766740 w 4754893"/>
                <a:gd name="connsiteY124" fmla="*/ 2939119 h 3320996"/>
                <a:gd name="connsiteX125" fmla="*/ 1812803 w 4754893"/>
                <a:gd name="connsiteY125" fmla="*/ 2768983 h 3320996"/>
                <a:gd name="connsiteX126" fmla="*/ 1725506 w 4754893"/>
                <a:gd name="connsiteY126" fmla="*/ 2738893 h 3320996"/>
                <a:gd name="connsiteX127" fmla="*/ 1677586 w 4754893"/>
                <a:gd name="connsiteY127" fmla="*/ 2922402 h 3320996"/>
                <a:gd name="connsiteX128" fmla="*/ 1852179 w 4754893"/>
                <a:gd name="connsiteY128" fmla="*/ 2634880 h 3320996"/>
                <a:gd name="connsiteX129" fmla="*/ 1901586 w 4754893"/>
                <a:gd name="connsiteY129" fmla="*/ 2482203 h 3320996"/>
                <a:gd name="connsiteX130" fmla="*/ 1812432 w 4754893"/>
                <a:gd name="connsiteY130" fmla="*/ 2452857 h 3320996"/>
                <a:gd name="connsiteX131" fmla="*/ 1763397 w 4754893"/>
                <a:gd name="connsiteY131" fmla="*/ 2605533 h 3320996"/>
                <a:gd name="connsiteX132" fmla="*/ 1852179 w 4754893"/>
                <a:gd name="connsiteY132" fmla="*/ 2634880 h 3320996"/>
                <a:gd name="connsiteX133" fmla="*/ 1861838 w 4754893"/>
                <a:gd name="connsiteY133" fmla="*/ 2313925 h 3320996"/>
                <a:gd name="connsiteX134" fmla="*/ 1952107 w 4754893"/>
                <a:gd name="connsiteY134" fmla="*/ 2342157 h 3320996"/>
                <a:gd name="connsiteX135" fmla="*/ 2010428 w 4754893"/>
                <a:gd name="connsiteY135" fmla="*/ 2198395 h 3320996"/>
                <a:gd name="connsiteX136" fmla="*/ 1918302 w 4754893"/>
                <a:gd name="connsiteY136" fmla="*/ 2173135 h 3320996"/>
                <a:gd name="connsiteX137" fmla="*/ 1861838 w 4754893"/>
                <a:gd name="connsiteY137" fmla="*/ 2313925 h 3320996"/>
                <a:gd name="connsiteX138" fmla="*/ 1652697 w 4754893"/>
                <a:gd name="connsiteY138" fmla="*/ 3027901 h 3320996"/>
                <a:gd name="connsiteX139" fmla="*/ 1619264 w 4754893"/>
                <a:gd name="connsiteY139" fmla="*/ 3182436 h 3320996"/>
                <a:gd name="connsiteX140" fmla="*/ 1706189 w 4754893"/>
                <a:gd name="connsiteY140" fmla="*/ 3194323 h 3320996"/>
                <a:gd name="connsiteX141" fmla="*/ 1740737 w 4754893"/>
                <a:gd name="connsiteY141" fmla="*/ 3044246 h 3320996"/>
                <a:gd name="connsiteX142" fmla="*/ 1652697 w 4754893"/>
                <a:gd name="connsiteY142" fmla="*/ 3027901 h 3320996"/>
                <a:gd name="connsiteX143" fmla="*/ 2122614 w 4754893"/>
                <a:gd name="connsiteY143" fmla="*/ 1966966 h 3320996"/>
                <a:gd name="connsiteX144" fmla="*/ 2042004 w 4754893"/>
                <a:gd name="connsiteY144" fmla="*/ 1945792 h 3320996"/>
                <a:gd name="connsiteX145" fmla="*/ 2024916 w 4754893"/>
                <a:gd name="connsiteY145" fmla="*/ 1951735 h 3320996"/>
                <a:gd name="connsiteX146" fmla="*/ 1965108 w 4754893"/>
                <a:gd name="connsiteY146" fmla="*/ 2067636 h 3320996"/>
                <a:gd name="connsiteX147" fmla="*/ 2048690 w 4754893"/>
                <a:gd name="connsiteY147" fmla="*/ 2089924 h 3320996"/>
                <a:gd name="connsiteX148" fmla="*/ 2062435 w 4754893"/>
                <a:gd name="connsiteY148" fmla="*/ 2082866 h 3320996"/>
                <a:gd name="connsiteX149" fmla="*/ 2122614 w 4754893"/>
                <a:gd name="connsiteY149" fmla="*/ 1966966 h 3320996"/>
                <a:gd name="connsiteX150" fmla="*/ 681287 w 4754893"/>
                <a:gd name="connsiteY150" fmla="*/ 2075808 h 3320996"/>
                <a:gd name="connsiteX151" fmla="*/ 622965 w 4754893"/>
                <a:gd name="connsiteY151" fmla="*/ 2056863 h 3320996"/>
                <a:gd name="connsiteX152" fmla="*/ 609221 w 4754893"/>
                <a:gd name="connsiteY152" fmla="*/ 2059835 h 3320996"/>
                <a:gd name="connsiteX153" fmla="*/ 525267 w 4754893"/>
                <a:gd name="connsiteY153" fmla="*/ 2196910 h 3320996"/>
                <a:gd name="connsiteX154" fmla="*/ 592876 w 4754893"/>
                <a:gd name="connsiteY154" fmla="*/ 2219198 h 3320996"/>
                <a:gd name="connsiteX155" fmla="*/ 681287 w 4754893"/>
                <a:gd name="connsiteY155" fmla="*/ 2075808 h 3320996"/>
                <a:gd name="connsiteX156" fmla="*/ 1950992 w 4754893"/>
                <a:gd name="connsiteY156" fmla="*/ 1133002 h 3320996"/>
                <a:gd name="connsiteX157" fmla="*/ 1950992 w 4754893"/>
                <a:gd name="connsiteY157" fmla="*/ 1135602 h 3320996"/>
                <a:gd name="connsiteX158" fmla="*/ 2043861 w 4754893"/>
                <a:gd name="connsiteY158" fmla="*/ 1159377 h 3320996"/>
                <a:gd name="connsiteX159" fmla="*/ 2129672 w 4754893"/>
                <a:gd name="connsiteY159" fmla="*/ 1169407 h 3320996"/>
                <a:gd name="connsiteX160" fmla="*/ 2244458 w 4754893"/>
                <a:gd name="connsiteY160" fmla="*/ 1163092 h 3320996"/>
                <a:gd name="connsiteX161" fmla="*/ 2302408 w 4754893"/>
                <a:gd name="connsiteY161" fmla="*/ 1163092 h 3320996"/>
                <a:gd name="connsiteX162" fmla="*/ 2189108 w 4754893"/>
                <a:gd name="connsiteY162" fmla="*/ 1122601 h 3320996"/>
                <a:gd name="connsiteX163" fmla="*/ 2138588 w 4754893"/>
                <a:gd name="connsiteY163" fmla="*/ 1116286 h 3320996"/>
                <a:gd name="connsiteX164" fmla="*/ 2040518 w 4754893"/>
                <a:gd name="connsiteY164" fmla="*/ 1122972 h 3320996"/>
                <a:gd name="connsiteX165" fmla="*/ 1950992 w 4754893"/>
                <a:gd name="connsiteY165" fmla="*/ 1133002 h 3320996"/>
                <a:gd name="connsiteX166" fmla="*/ 1009672 w 4754893"/>
                <a:gd name="connsiteY166" fmla="*/ 1666442 h 3320996"/>
                <a:gd name="connsiteX167" fmla="*/ 941320 w 4754893"/>
                <a:gd name="connsiteY167" fmla="*/ 1648611 h 3320996"/>
                <a:gd name="connsiteX168" fmla="*/ 928319 w 4754893"/>
                <a:gd name="connsiteY168" fmla="*/ 1650097 h 3320996"/>
                <a:gd name="connsiteX169" fmla="*/ 823934 w 4754893"/>
                <a:gd name="connsiteY169" fmla="*/ 1763025 h 3320996"/>
                <a:gd name="connsiteX170" fmla="*/ 893400 w 4754893"/>
                <a:gd name="connsiteY170" fmla="*/ 1781599 h 3320996"/>
                <a:gd name="connsiteX171" fmla="*/ 906030 w 4754893"/>
                <a:gd name="connsiteY171" fmla="*/ 1778627 h 3320996"/>
                <a:gd name="connsiteX172" fmla="*/ 1009672 w 4754893"/>
                <a:gd name="connsiteY172" fmla="*/ 1666442 h 3320996"/>
                <a:gd name="connsiteX173" fmla="*/ 1217327 w 4754893"/>
                <a:gd name="connsiteY173" fmla="*/ 1487762 h 3320996"/>
                <a:gd name="connsiteX174" fmla="*/ 1144518 w 4754893"/>
                <a:gd name="connsiteY174" fmla="*/ 1466216 h 3320996"/>
                <a:gd name="connsiteX175" fmla="*/ 1131145 w 4754893"/>
                <a:gd name="connsiteY175" fmla="*/ 1468074 h 3320996"/>
                <a:gd name="connsiteX176" fmla="*/ 1015244 w 4754893"/>
                <a:gd name="connsiteY176" fmla="*/ 1562800 h 3320996"/>
                <a:gd name="connsiteX177" fmla="*/ 1091768 w 4754893"/>
                <a:gd name="connsiteY177" fmla="*/ 1583974 h 3320996"/>
                <a:gd name="connsiteX178" fmla="*/ 1101798 w 4754893"/>
                <a:gd name="connsiteY178" fmla="*/ 1582117 h 3320996"/>
                <a:gd name="connsiteX179" fmla="*/ 1217327 w 4754893"/>
                <a:gd name="connsiteY179" fmla="*/ 1487762 h 3320996"/>
                <a:gd name="connsiteX180" fmla="*/ 397479 w 4754893"/>
                <a:gd name="connsiteY180" fmla="*/ 2440226 h 3320996"/>
                <a:gd name="connsiteX181" fmla="*/ 461002 w 4754893"/>
                <a:gd name="connsiteY181" fmla="*/ 2464001 h 3320996"/>
                <a:gd name="connsiteX182" fmla="*/ 533440 w 4754893"/>
                <a:gd name="connsiteY182" fmla="*/ 2324326 h 3320996"/>
                <a:gd name="connsiteX183" fmla="*/ 467688 w 4754893"/>
                <a:gd name="connsiteY183" fmla="*/ 2301666 h 3320996"/>
                <a:gd name="connsiteX184" fmla="*/ 397479 w 4754893"/>
                <a:gd name="connsiteY184" fmla="*/ 2440226 h 3320996"/>
                <a:gd name="connsiteX185" fmla="*/ 2076551 w 4754893"/>
                <a:gd name="connsiteY185" fmla="*/ 1859609 h 3320996"/>
                <a:gd name="connsiteX186" fmla="*/ 2161619 w 4754893"/>
                <a:gd name="connsiteY186" fmla="*/ 1883012 h 3320996"/>
                <a:gd name="connsiteX187" fmla="*/ 2174621 w 4754893"/>
                <a:gd name="connsiteY187" fmla="*/ 1878183 h 3320996"/>
                <a:gd name="connsiteX188" fmla="*/ 2230714 w 4754893"/>
                <a:gd name="connsiteY188" fmla="*/ 1793115 h 3320996"/>
                <a:gd name="connsiteX189" fmla="*/ 2153075 w 4754893"/>
                <a:gd name="connsiteY189" fmla="*/ 1770084 h 3320996"/>
                <a:gd name="connsiteX190" fmla="*/ 2133387 w 4754893"/>
                <a:gd name="connsiteY190" fmla="*/ 1775284 h 3320996"/>
                <a:gd name="connsiteX191" fmla="*/ 2076551 w 4754893"/>
                <a:gd name="connsiteY191" fmla="*/ 1859609 h 3320996"/>
                <a:gd name="connsiteX192" fmla="*/ 340644 w 4754893"/>
                <a:gd name="connsiteY192" fmla="*/ 2563556 h 3320996"/>
                <a:gd name="connsiteX193" fmla="*/ 283808 w 4754893"/>
                <a:gd name="connsiteY193" fmla="*/ 2696173 h 3320996"/>
                <a:gd name="connsiteX194" fmla="*/ 344730 w 4754893"/>
                <a:gd name="connsiteY194" fmla="*/ 2718091 h 3320996"/>
                <a:gd name="connsiteX195" fmla="*/ 403051 w 4754893"/>
                <a:gd name="connsiteY195" fmla="*/ 2585845 h 3320996"/>
                <a:gd name="connsiteX196" fmla="*/ 340644 w 4754893"/>
                <a:gd name="connsiteY196" fmla="*/ 2563556 h 3320996"/>
                <a:gd name="connsiteX197" fmla="*/ 2204710 w 4754893"/>
                <a:gd name="connsiteY197" fmla="*/ 1678700 h 3320996"/>
                <a:gd name="connsiteX198" fmla="*/ 2292379 w 4754893"/>
                <a:gd name="connsiteY198" fmla="*/ 1703961 h 3320996"/>
                <a:gd name="connsiteX199" fmla="*/ 2303523 w 4754893"/>
                <a:gd name="connsiteY199" fmla="*/ 1700246 h 3320996"/>
                <a:gd name="connsiteX200" fmla="*/ 2365931 w 4754893"/>
                <a:gd name="connsiteY200" fmla="*/ 1631523 h 3320996"/>
                <a:gd name="connsiteX201" fmla="*/ 2277891 w 4754893"/>
                <a:gd name="connsiteY201" fmla="*/ 1607377 h 3320996"/>
                <a:gd name="connsiteX202" fmla="*/ 2266747 w 4754893"/>
                <a:gd name="connsiteY202" fmla="*/ 1611092 h 3320996"/>
                <a:gd name="connsiteX203" fmla="*/ 2204710 w 4754893"/>
                <a:gd name="connsiteY203" fmla="*/ 1678700 h 3320996"/>
                <a:gd name="connsiteX204" fmla="*/ 826906 w 4754893"/>
                <a:gd name="connsiteY204" fmla="*/ 1872611 h 3320996"/>
                <a:gd name="connsiteX205" fmla="*/ 779728 w 4754893"/>
                <a:gd name="connsiteY205" fmla="*/ 1858866 h 3320996"/>
                <a:gd name="connsiteX206" fmla="*/ 737380 w 4754893"/>
                <a:gd name="connsiteY206" fmla="*/ 1872611 h 3320996"/>
                <a:gd name="connsiteX207" fmla="*/ 686488 w 4754893"/>
                <a:gd name="connsiteY207" fmla="*/ 1943563 h 3320996"/>
                <a:gd name="connsiteX208" fmla="*/ 747781 w 4754893"/>
                <a:gd name="connsiteY208" fmla="*/ 1962137 h 3320996"/>
                <a:gd name="connsiteX209" fmla="*/ 761897 w 4754893"/>
                <a:gd name="connsiteY209" fmla="*/ 1959536 h 3320996"/>
                <a:gd name="connsiteX210" fmla="*/ 826906 w 4754893"/>
                <a:gd name="connsiteY210" fmla="*/ 1872611 h 3320996"/>
                <a:gd name="connsiteX211" fmla="*/ 3867808 w 4754893"/>
                <a:gd name="connsiteY211" fmla="*/ 1489248 h 3320996"/>
                <a:gd name="connsiteX212" fmla="*/ 3991139 w 4754893"/>
                <a:gd name="connsiteY212" fmla="*/ 1530853 h 3320996"/>
                <a:gd name="connsiteX213" fmla="*/ 4001911 w 4754893"/>
                <a:gd name="connsiteY213" fmla="*/ 1531596 h 3320996"/>
                <a:gd name="connsiteX214" fmla="*/ 4091437 w 4754893"/>
                <a:gd name="connsiteY214" fmla="*/ 1499277 h 3320996"/>
                <a:gd name="connsiteX215" fmla="*/ 4090694 w 4754893"/>
                <a:gd name="connsiteY215" fmla="*/ 1493705 h 3320996"/>
                <a:gd name="connsiteX216" fmla="*/ 3988910 w 4754893"/>
                <a:gd name="connsiteY216" fmla="*/ 1463987 h 3320996"/>
                <a:gd name="connsiteX217" fmla="*/ 3979994 w 4754893"/>
                <a:gd name="connsiteY217" fmla="*/ 1465102 h 3320996"/>
                <a:gd name="connsiteX218" fmla="*/ 3867808 w 4754893"/>
                <a:gd name="connsiteY218" fmla="*/ 1489248 h 3320996"/>
                <a:gd name="connsiteX219" fmla="*/ 1225499 w 4754893"/>
                <a:gd name="connsiteY219" fmla="*/ 1398979 h 3320996"/>
                <a:gd name="connsiteX220" fmla="*/ 1304995 w 4754893"/>
                <a:gd name="connsiteY220" fmla="*/ 1422010 h 3320996"/>
                <a:gd name="connsiteX221" fmla="*/ 1319111 w 4754893"/>
                <a:gd name="connsiteY221" fmla="*/ 1420525 h 3320996"/>
                <a:gd name="connsiteX222" fmla="*/ 1409009 w 4754893"/>
                <a:gd name="connsiteY222" fmla="*/ 1367403 h 3320996"/>
                <a:gd name="connsiteX223" fmla="*/ 1325798 w 4754893"/>
                <a:gd name="connsiteY223" fmla="*/ 1344743 h 3320996"/>
                <a:gd name="connsiteX224" fmla="*/ 1311682 w 4754893"/>
                <a:gd name="connsiteY224" fmla="*/ 1346972 h 3320996"/>
                <a:gd name="connsiteX225" fmla="*/ 1225499 w 4754893"/>
                <a:gd name="connsiteY225" fmla="*/ 1398979 h 3320996"/>
                <a:gd name="connsiteX226" fmla="*/ 2539039 w 4754893"/>
                <a:gd name="connsiteY226" fmla="*/ 1495934 h 3320996"/>
                <a:gd name="connsiteX227" fmla="*/ 2456571 w 4754893"/>
                <a:gd name="connsiteY227" fmla="*/ 1472903 h 3320996"/>
                <a:gd name="connsiteX228" fmla="*/ 2435768 w 4754893"/>
                <a:gd name="connsiteY228" fmla="*/ 1473646 h 3320996"/>
                <a:gd name="connsiteX229" fmla="*/ 2365931 w 4754893"/>
                <a:gd name="connsiteY229" fmla="*/ 1520823 h 3320996"/>
                <a:gd name="connsiteX230" fmla="*/ 2453599 w 4754893"/>
                <a:gd name="connsiteY230" fmla="*/ 1547941 h 3320996"/>
                <a:gd name="connsiteX231" fmla="*/ 2465486 w 4754893"/>
                <a:gd name="connsiteY231" fmla="*/ 1546083 h 3320996"/>
                <a:gd name="connsiteX232" fmla="*/ 2539039 w 4754893"/>
                <a:gd name="connsiteY232" fmla="*/ 1495934 h 3320996"/>
                <a:gd name="connsiteX233" fmla="*/ 3517135 w 4754893"/>
                <a:gd name="connsiteY233" fmla="*/ 1460272 h 3320996"/>
                <a:gd name="connsiteX234" fmla="*/ 3523079 w 4754893"/>
                <a:gd name="connsiteY234" fmla="*/ 1463244 h 3320996"/>
                <a:gd name="connsiteX235" fmla="*/ 3737049 w 4754893"/>
                <a:gd name="connsiteY235" fmla="*/ 1540511 h 3320996"/>
                <a:gd name="connsiteX236" fmla="*/ 3849606 w 4754893"/>
                <a:gd name="connsiteY236" fmla="*/ 1552027 h 3320996"/>
                <a:gd name="connsiteX237" fmla="*/ 3517135 w 4754893"/>
                <a:gd name="connsiteY237" fmla="*/ 1460272 h 3320996"/>
                <a:gd name="connsiteX238" fmla="*/ 3438382 w 4754893"/>
                <a:gd name="connsiteY238" fmla="*/ 1485533 h 3320996"/>
                <a:gd name="connsiteX239" fmla="*/ 3245586 w 4754893"/>
                <a:gd name="connsiteY239" fmla="*/ 1411981 h 3320996"/>
                <a:gd name="connsiteX240" fmla="*/ 3042760 w 4754893"/>
                <a:gd name="connsiteY240" fmla="*/ 1364432 h 3320996"/>
                <a:gd name="connsiteX241" fmla="*/ 3438382 w 4754893"/>
                <a:gd name="connsiteY241" fmla="*/ 1485533 h 3320996"/>
                <a:gd name="connsiteX242" fmla="*/ 2592903 w 4754893"/>
                <a:gd name="connsiteY242" fmla="*/ 1401208 h 3320996"/>
                <a:gd name="connsiteX243" fmla="*/ 2691715 w 4754893"/>
                <a:gd name="connsiteY243" fmla="*/ 1427211 h 3320996"/>
                <a:gd name="connsiteX244" fmla="*/ 2704346 w 4754893"/>
                <a:gd name="connsiteY244" fmla="*/ 1427211 h 3320996"/>
                <a:gd name="connsiteX245" fmla="*/ 2816903 w 4754893"/>
                <a:gd name="connsiteY245" fmla="*/ 1402694 h 3320996"/>
                <a:gd name="connsiteX246" fmla="*/ 2592903 w 4754893"/>
                <a:gd name="connsiteY246" fmla="*/ 1401208 h 3320996"/>
                <a:gd name="connsiteX247" fmla="*/ 4259344 w 4754893"/>
                <a:gd name="connsiteY247" fmla="*/ 1364803 h 3320996"/>
                <a:gd name="connsiteX248" fmla="*/ 4201765 w 4754893"/>
                <a:gd name="connsiteY248" fmla="*/ 1352544 h 3320996"/>
                <a:gd name="connsiteX249" fmla="*/ 4184677 w 4754893"/>
                <a:gd name="connsiteY249" fmla="*/ 1354773 h 3320996"/>
                <a:gd name="connsiteX250" fmla="*/ 4104439 w 4754893"/>
                <a:gd name="connsiteY250" fmla="*/ 1414952 h 3320996"/>
                <a:gd name="connsiteX251" fmla="*/ 4173905 w 4754893"/>
                <a:gd name="connsiteY251" fmla="*/ 1433155 h 3320996"/>
                <a:gd name="connsiteX252" fmla="*/ 4190250 w 4754893"/>
                <a:gd name="connsiteY252" fmla="*/ 1429069 h 3320996"/>
                <a:gd name="connsiteX253" fmla="*/ 4259344 w 4754893"/>
                <a:gd name="connsiteY253" fmla="*/ 1364803 h 3320996"/>
                <a:gd name="connsiteX254" fmla="*/ 2596989 w 4754893"/>
                <a:gd name="connsiteY254" fmla="*/ 1167178 h 3320996"/>
                <a:gd name="connsiteX255" fmla="*/ 2470687 w 4754893"/>
                <a:gd name="connsiteY255" fmla="*/ 1120743 h 3320996"/>
                <a:gd name="connsiteX256" fmla="*/ 2339556 w 4754893"/>
                <a:gd name="connsiteY256" fmla="*/ 1109599 h 3320996"/>
                <a:gd name="connsiteX257" fmla="*/ 2596989 w 4754893"/>
                <a:gd name="connsiteY257" fmla="*/ 1167178 h 3320996"/>
                <a:gd name="connsiteX258" fmla="*/ 3067278 w 4754893"/>
                <a:gd name="connsiteY258" fmla="*/ 1140060 h 3320996"/>
                <a:gd name="connsiteX259" fmla="*/ 3140458 w 4754893"/>
                <a:gd name="connsiteY259" fmla="*/ 1159748 h 3320996"/>
                <a:gd name="connsiteX260" fmla="*/ 3299822 w 4754893"/>
                <a:gd name="connsiteY260" fmla="*/ 1166806 h 3320996"/>
                <a:gd name="connsiteX261" fmla="*/ 3319510 w 4754893"/>
                <a:gd name="connsiteY261" fmla="*/ 1162349 h 3320996"/>
                <a:gd name="connsiteX262" fmla="*/ 3067278 w 4754893"/>
                <a:gd name="connsiteY262" fmla="*/ 1140060 h 3320996"/>
                <a:gd name="connsiteX263" fmla="*/ 4384903 w 4754893"/>
                <a:gd name="connsiteY263" fmla="*/ 1178322 h 3320996"/>
                <a:gd name="connsiteX264" fmla="*/ 4349984 w 4754893"/>
                <a:gd name="connsiteY264" fmla="*/ 1174236 h 3320996"/>
                <a:gd name="connsiteX265" fmla="*/ 4333268 w 4754893"/>
                <a:gd name="connsiteY265" fmla="*/ 1177579 h 3320996"/>
                <a:gd name="connsiteX266" fmla="*/ 4265288 w 4754893"/>
                <a:gd name="connsiteY266" fmla="*/ 1275277 h 3320996"/>
                <a:gd name="connsiteX267" fmla="*/ 4312837 w 4754893"/>
                <a:gd name="connsiteY267" fmla="*/ 1283821 h 3320996"/>
                <a:gd name="connsiteX268" fmla="*/ 4322124 w 4754893"/>
                <a:gd name="connsiteY268" fmla="*/ 1280478 h 3320996"/>
                <a:gd name="connsiteX269" fmla="*/ 4384903 w 4754893"/>
                <a:gd name="connsiteY269" fmla="*/ 1178322 h 3320996"/>
                <a:gd name="connsiteX270" fmla="*/ 3510077 w 4754893"/>
                <a:gd name="connsiteY270" fmla="*/ 1095854 h 3320996"/>
                <a:gd name="connsiteX271" fmla="*/ 3306137 w 4754893"/>
                <a:gd name="connsiteY271" fmla="*/ 1112942 h 3320996"/>
                <a:gd name="connsiteX272" fmla="*/ 3371888 w 4754893"/>
                <a:gd name="connsiteY272" fmla="*/ 1124087 h 3320996"/>
                <a:gd name="connsiteX273" fmla="*/ 3424638 w 4754893"/>
                <a:gd name="connsiteY273" fmla="*/ 1131145 h 3320996"/>
                <a:gd name="connsiteX274" fmla="*/ 3510077 w 4754893"/>
                <a:gd name="connsiteY274" fmla="*/ 1095854 h 3320996"/>
                <a:gd name="connsiteX275" fmla="*/ 2578415 w 4754893"/>
                <a:gd name="connsiteY275" fmla="*/ 1123344 h 3320996"/>
                <a:gd name="connsiteX276" fmla="*/ 2828047 w 4754893"/>
                <a:gd name="connsiteY276" fmla="*/ 1179808 h 3320996"/>
                <a:gd name="connsiteX277" fmla="*/ 2578415 w 4754893"/>
                <a:gd name="connsiteY277" fmla="*/ 1123344 h 3320996"/>
                <a:gd name="connsiteX278" fmla="*/ 1950249 w 4754893"/>
                <a:gd name="connsiteY278" fmla="*/ 1185380 h 3320996"/>
                <a:gd name="connsiteX279" fmla="*/ 1746680 w 4754893"/>
                <a:gd name="connsiteY279" fmla="*/ 1173864 h 3320996"/>
                <a:gd name="connsiteX280" fmla="*/ 1950249 w 4754893"/>
                <a:gd name="connsiteY280" fmla="*/ 1185380 h 3320996"/>
                <a:gd name="connsiteX281" fmla="*/ 1497048 w 4754893"/>
                <a:gd name="connsiteY281" fmla="*/ 1253732 h 3320996"/>
                <a:gd name="connsiteX282" fmla="*/ 1582488 w 4754893"/>
                <a:gd name="connsiteY282" fmla="*/ 1279735 h 3320996"/>
                <a:gd name="connsiteX283" fmla="*/ 1602176 w 4754893"/>
                <a:gd name="connsiteY283" fmla="*/ 1279364 h 3320996"/>
                <a:gd name="connsiteX284" fmla="*/ 1675728 w 4754893"/>
                <a:gd name="connsiteY284" fmla="*/ 1252617 h 3320996"/>
                <a:gd name="connsiteX285" fmla="*/ 1579145 w 4754893"/>
                <a:gd name="connsiteY285" fmla="*/ 1225871 h 3320996"/>
                <a:gd name="connsiteX286" fmla="*/ 1566514 w 4754893"/>
                <a:gd name="connsiteY286" fmla="*/ 1226243 h 3320996"/>
                <a:gd name="connsiteX287" fmla="*/ 1497048 w 4754893"/>
                <a:gd name="connsiteY287" fmla="*/ 1253732 h 3320996"/>
                <a:gd name="connsiteX288" fmla="*/ 3628206 w 4754893"/>
                <a:gd name="connsiteY288" fmla="*/ 939834 h 3320996"/>
                <a:gd name="connsiteX289" fmla="*/ 3546110 w 4754893"/>
                <a:gd name="connsiteY289" fmla="*/ 1010415 h 3320996"/>
                <a:gd name="connsiteX290" fmla="*/ 3612976 w 4754893"/>
                <a:gd name="connsiteY290" fmla="*/ 1014501 h 3320996"/>
                <a:gd name="connsiteX291" fmla="*/ 3623006 w 4754893"/>
                <a:gd name="connsiteY291" fmla="*/ 1011529 h 3320996"/>
                <a:gd name="connsiteX292" fmla="*/ 3682442 w 4754893"/>
                <a:gd name="connsiteY292" fmla="*/ 950607 h 3320996"/>
                <a:gd name="connsiteX293" fmla="*/ 3628206 w 4754893"/>
                <a:gd name="connsiteY293" fmla="*/ 939834 h 3320996"/>
                <a:gd name="connsiteX294" fmla="*/ 4399762 w 4754893"/>
                <a:gd name="connsiteY294" fmla="*/ 1054992 h 3320996"/>
                <a:gd name="connsiteX295" fmla="*/ 4433938 w 4754893"/>
                <a:gd name="connsiteY295" fmla="*/ 1054621 h 3320996"/>
                <a:gd name="connsiteX296" fmla="*/ 4444711 w 4754893"/>
                <a:gd name="connsiteY296" fmla="*/ 1047934 h 3320996"/>
                <a:gd name="connsiteX297" fmla="*/ 4482230 w 4754893"/>
                <a:gd name="connsiteY297" fmla="*/ 953951 h 3320996"/>
                <a:gd name="connsiteX298" fmla="*/ 4452140 w 4754893"/>
                <a:gd name="connsiteY298" fmla="*/ 954322 h 3320996"/>
                <a:gd name="connsiteX299" fmla="*/ 4439881 w 4754893"/>
                <a:gd name="connsiteY299" fmla="*/ 961752 h 3320996"/>
                <a:gd name="connsiteX300" fmla="*/ 4399762 w 4754893"/>
                <a:gd name="connsiteY300" fmla="*/ 1054992 h 3320996"/>
                <a:gd name="connsiteX301" fmla="*/ 4640107 w 4754893"/>
                <a:gd name="connsiteY301" fmla="*/ 75038 h 3320996"/>
                <a:gd name="connsiteX302" fmla="*/ 4628220 w 4754893"/>
                <a:gd name="connsiteY302" fmla="*/ 164935 h 3320996"/>
                <a:gd name="connsiteX303" fmla="*/ 4666854 w 4754893"/>
                <a:gd name="connsiteY303" fmla="*/ 164935 h 3320996"/>
                <a:gd name="connsiteX304" fmla="*/ 4680598 w 4754893"/>
                <a:gd name="connsiteY304" fmla="*/ 75038 h 3320996"/>
                <a:gd name="connsiteX305" fmla="*/ 4640107 w 4754893"/>
                <a:gd name="connsiteY305" fmla="*/ 75038 h 3320996"/>
                <a:gd name="connsiteX306" fmla="*/ 3049075 w 4754893"/>
                <a:gd name="connsiteY306" fmla="*/ 1402694 h 3320996"/>
                <a:gd name="connsiteX307" fmla="*/ 2919059 w 4754893"/>
                <a:gd name="connsiteY307" fmla="*/ 1361088 h 3320996"/>
                <a:gd name="connsiteX308" fmla="*/ 2821732 w 4754893"/>
                <a:gd name="connsiteY308" fmla="*/ 1349944 h 3320996"/>
                <a:gd name="connsiteX309" fmla="*/ 2820617 w 4754893"/>
                <a:gd name="connsiteY309" fmla="*/ 1358117 h 3320996"/>
                <a:gd name="connsiteX310" fmla="*/ 3049075 w 4754893"/>
                <a:gd name="connsiteY310" fmla="*/ 1402694 h 3320996"/>
                <a:gd name="connsiteX311" fmla="*/ 3782369 w 4754893"/>
                <a:gd name="connsiteY311" fmla="*/ 785300 h 3320996"/>
                <a:gd name="connsiteX312" fmla="*/ 3750422 w 4754893"/>
                <a:gd name="connsiteY312" fmla="*/ 785672 h 3320996"/>
                <a:gd name="connsiteX313" fmla="*/ 3732963 w 4754893"/>
                <a:gd name="connsiteY313" fmla="*/ 792358 h 3320996"/>
                <a:gd name="connsiteX314" fmla="*/ 3701016 w 4754893"/>
                <a:gd name="connsiteY314" fmla="*/ 846965 h 3320996"/>
                <a:gd name="connsiteX315" fmla="*/ 3743364 w 4754893"/>
                <a:gd name="connsiteY315" fmla="*/ 846594 h 3320996"/>
                <a:gd name="connsiteX316" fmla="*/ 3753394 w 4754893"/>
                <a:gd name="connsiteY316" fmla="*/ 841022 h 3320996"/>
                <a:gd name="connsiteX317" fmla="*/ 3782369 w 4754893"/>
                <a:gd name="connsiteY317" fmla="*/ 785300 h 3320996"/>
                <a:gd name="connsiteX318" fmla="*/ 3805401 w 4754893"/>
                <a:gd name="connsiteY318" fmla="*/ 613678 h 3320996"/>
                <a:gd name="connsiteX319" fmla="*/ 3781626 w 4754893"/>
                <a:gd name="connsiteY319" fmla="*/ 686488 h 3320996"/>
                <a:gd name="connsiteX320" fmla="*/ 3808001 w 4754893"/>
                <a:gd name="connsiteY320" fmla="*/ 686116 h 3320996"/>
                <a:gd name="connsiteX321" fmla="*/ 3823231 w 4754893"/>
                <a:gd name="connsiteY321" fmla="*/ 677944 h 3320996"/>
                <a:gd name="connsiteX322" fmla="*/ 3844406 w 4754893"/>
                <a:gd name="connsiteY322" fmla="*/ 614050 h 3320996"/>
                <a:gd name="connsiteX323" fmla="*/ 3805401 w 4754893"/>
                <a:gd name="connsiteY323" fmla="*/ 613678 h 3320996"/>
                <a:gd name="connsiteX324" fmla="*/ 3883410 w 4754893"/>
                <a:gd name="connsiteY324" fmla="*/ 99556 h 3320996"/>
                <a:gd name="connsiteX325" fmla="*/ 3878581 w 4754893"/>
                <a:gd name="connsiteY325" fmla="*/ 169765 h 3320996"/>
                <a:gd name="connsiteX326" fmla="*/ 3918329 w 4754893"/>
                <a:gd name="connsiteY326" fmla="*/ 169765 h 3320996"/>
                <a:gd name="connsiteX327" fmla="*/ 3923158 w 4754893"/>
                <a:gd name="connsiteY327" fmla="*/ 97327 h 3320996"/>
                <a:gd name="connsiteX328" fmla="*/ 3883410 w 4754893"/>
                <a:gd name="connsiteY328" fmla="*/ 99556 h 3320996"/>
                <a:gd name="connsiteX329" fmla="*/ 3862608 w 4754893"/>
                <a:gd name="connsiteY329" fmla="*/ 341015 h 3320996"/>
                <a:gd name="connsiteX330" fmla="*/ 3900127 w 4754893"/>
                <a:gd name="connsiteY330" fmla="*/ 341015 h 3320996"/>
                <a:gd name="connsiteX331" fmla="*/ 3909042 w 4754893"/>
                <a:gd name="connsiteY331" fmla="*/ 268206 h 3320996"/>
                <a:gd name="connsiteX332" fmla="*/ 3893440 w 4754893"/>
                <a:gd name="connsiteY332" fmla="*/ 268206 h 3320996"/>
                <a:gd name="connsiteX333" fmla="*/ 3867437 w 4754893"/>
                <a:gd name="connsiteY333" fmla="*/ 291980 h 3320996"/>
                <a:gd name="connsiteX334" fmla="*/ 3862608 w 4754893"/>
                <a:gd name="connsiteY334" fmla="*/ 341015 h 3320996"/>
                <a:gd name="connsiteX335" fmla="*/ 3846634 w 4754893"/>
                <a:gd name="connsiteY335" fmla="*/ 442057 h 3320996"/>
                <a:gd name="connsiteX336" fmla="*/ 3832147 w 4754893"/>
                <a:gd name="connsiteY336" fmla="*/ 515237 h 3320996"/>
                <a:gd name="connsiteX337" fmla="*/ 3854064 w 4754893"/>
                <a:gd name="connsiteY337" fmla="*/ 514866 h 3320996"/>
                <a:gd name="connsiteX338" fmla="*/ 3870037 w 4754893"/>
                <a:gd name="connsiteY338" fmla="*/ 510037 h 3320996"/>
                <a:gd name="connsiteX339" fmla="*/ 3884153 w 4754893"/>
                <a:gd name="connsiteY339" fmla="*/ 442057 h 3320996"/>
                <a:gd name="connsiteX340" fmla="*/ 3846634 w 4754893"/>
                <a:gd name="connsiteY340" fmla="*/ 442057 h 3320996"/>
                <a:gd name="connsiteX341" fmla="*/ 4651251 w 4754893"/>
                <a:gd name="connsiteY341" fmla="*/ 263748 h 3320996"/>
                <a:gd name="connsiteX342" fmla="*/ 4623019 w 4754893"/>
                <a:gd name="connsiteY342" fmla="*/ 264119 h 3320996"/>
                <a:gd name="connsiteX343" fmla="*/ 4612246 w 4754893"/>
                <a:gd name="connsiteY343" fmla="*/ 270806 h 3320996"/>
                <a:gd name="connsiteX344" fmla="*/ 4602217 w 4754893"/>
                <a:gd name="connsiteY344" fmla="*/ 337300 h 3320996"/>
                <a:gd name="connsiteX345" fmla="*/ 4616704 w 4754893"/>
                <a:gd name="connsiteY345" fmla="*/ 338043 h 3320996"/>
                <a:gd name="connsiteX346" fmla="*/ 4641964 w 4754893"/>
                <a:gd name="connsiteY346" fmla="*/ 316869 h 3320996"/>
                <a:gd name="connsiteX347" fmla="*/ 4651251 w 4754893"/>
                <a:gd name="connsiteY347" fmla="*/ 263748 h 3320996"/>
                <a:gd name="connsiteX348" fmla="*/ 4537208 w 4754893"/>
                <a:gd name="connsiteY348" fmla="*/ 781214 h 3320996"/>
                <a:gd name="connsiteX349" fmla="*/ 4501175 w 4754893"/>
                <a:gd name="connsiteY349" fmla="*/ 781214 h 3320996"/>
                <a:gd name="connsiteX350" fmla="*/ 4478886 w 4754893"/>
                <a:gd name="connsiteY350" fmla="*/ 853652 h 3320996"/>
                <a:gd name="connsiteX351" fmla="*/ 4503404 w 4754893"/>
                <a:gd name="connsiteY351" fmla="*/ 853281 h 3320996"/>
                <a:gd name="connsiteX352" fmla="*/ 4517520 w 4754893"/>
                <a:gd name="connsiteY352" fmla="*/ 843994 h 3320996"/>
                <a:gd name="connsiteX353" fmla="*/ 4537208 w 4754893"/>
                <a:gd name="connsiteY353" fmla="*/ 781214 h 3320996"/>
                <a:gd name="connsiteX354" fmla="*/ 4619676 w 4754893"/>
                <a:gd name="connsiteY354" fmla="*/ 434998 h 3320996"/>
                <a:gd name="connsiteX355" fmla="*/ 4595159 w 4754893"/>
                <a:gd name="connsiteY355" fmla="*/ 435370 h 3320996"/>
                <a:gd name="connsiteX356" fmla="*/ 4583272 w 4754893"/>
                <a:gd name="connsiteY356" fmla="*/ 440571 h 3320996"/>
                <a:gd name="connsiteX357" fmla="*/ 4569898 w 4754893"/>
                <a:gd name="connsiteY357" fmla="*/ 509294 h 3320996"/>
                <a:gd name="connsiteX358" fmla="*/ 4594787 w 4754893"/>
                <a:gd name="connsiteY358" fmla="*/ 508922 h 3320996"/>
                <a:gd name="connsiteX359" fmla="*/ 4606674 w 4754893"/>
                <a:gd name="connsiteY359" fmla="*/ 501121 h 3320996"/>
                <a:gd name="connsiteX360" fmla="*/ 4619676 w 4754893"/>
                <a:gd name="connsiteY360" fmla="*/ 434998 h 3320996"/>
                <a:gd name="connsiteX361" fmla="*/ 4583272 w 4754893"/>
                <a:gd name="connsiteY361" fmla="*/ 605506 h 3320996"/>
                <a:gd name="connsiteX362" fmla="*/ 4544638 w 4754893"/>
                <a:gd name="connsiteY362" fmla="*/ 618136 h 3320996"/>
                <a:gd name="connsiteX363" fmla="*/ 4529407 w 4754893"/>
                <a:gd name="connsiteY363" fmla="*/ 679430 h 3320996"/>
                <a:gd name="connsiteX364" fmla="*/ 4564698 w 4754893"/>
                <a:gd name="connsiteY364" fmla="*/ 679430 h 3320996"/>
                <a:gd name="connsiteX365" fmla="*/ 4583272 w 4754893"/>
                <a:gd name="connsiteY365" fmla="*/ 605506 h 3320996"/>
                <a:gd name="connsiteX366" fmla="*/ 3027158 w 4754893"/>
                <a:gd name="connsiteY366" fmla="*/ 1189838 h 3320996"/>
                <a:gd name="connsiteX367" fmla="*/ 3028644 w 4754893"/>
                <a:gd name="connsiteY367" fmla="*/ 1185009 h 3320996"/>
                <a:gd name="connsiteX368" fmla="*/ 2836591 w 4754893"/>
                <a:gd name="connsiteY368" fmla="*/ 1130402 h 3320996"/>
                <a:gd name="connsiteX369" fmla="*/ 2834362 w 4754893"/>
                <a:gd name="connsiteY369" fmla="*/ 1138203 h 3320996"/>
                <a:gd name="connsiteX370" fmla="*/ 3027158 w 4754893"/>
                <a:gd name="connsiteY370" fmla="*/ 1189838 h 332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4754893" h="3320996">
                  <a:moveTo>
                    <a:pt x="4756008" y="22289"/>
                  </a:moveTo>
                  <a:cubicBezTo>
                    <a:pt x="4750064" y="56836"/>
                    <a:pt x="4744492" y="91383"/>
                    <a:pt x="4738177" y="125930"/>
                  </a:cubicBezTo>
                  <a:cubicBezTo>
                    <a:pt x="4712174" y="268577"/>
                    <a:pt x="4688028" y="411967"/>
                    <a:pt x="4658681" y="553871"/>
                  </a:cubicBezTo>
                  <a:cubicBezTo>
                    <a:pt x="4625248" y="715834"/>
                    <a:pt x="4579557" y="875198"/>
                    <a:pt x="4518263" y="1029360"/>
                  </a:cubicBezTo>
                  <a:cubicBezTo>
                    <a:pt x="4464771" y="1164206"/>
                    <a:pt x="4400134" y="1293480"/>
                    <a:pt x="4303179" y="1403437"/>
                  </a:cubicBezTo>
                  <a:cubicBezTo>
                    <a:pt x="4207709" y="1511908"/>
                    <a:pt x="4089951" y="1580631"/>
                    <a:pt x="3945818" y="1599948"/>
                  </a:cubicBezTo>
                  <a:cubicBezTo>
                    <a:pt x="3866323" y="1610720"/>
                    <a:pt x="3785712" y="1610349"/>
                    <a:pt x="3707331" y="1594747"/>
                  </a:cubicBezTo>
                  <a:cubicBezTo>
                    <a:pt x="3559112" y="1565029"/>
                    <a:pt x="3411636" y="1531224"/>
                    <a:pt x="3264160" y="1499277"/>
                  </a:cubicBezTo>
                  <a:cubicBezTo>
                    <a:pt x="3157175" y="1475874"/>
                    <a:pt x="3049075" y="1458787"/>
                    <a:pt x="2939118" y="1459901"/>
                  </a:cubicBezTo>
                  <a:cubicBezTo>
                    <a:pt x="2738521" y="1462130"/>
                    <a:pt x="2568757" y="1536054"/>
                    <a:pt x="2427225" y="1677214"/>
                  </a:cubicBezTo>
                  <a:cubicBezTo>
                    <a:pt x="2326183" y="1777885"/>
                    <a:pt x="2249287" y="1895271"/>
                    <a:pt x="2183165" y="2020830"/>
                  </a:cubicBezTo>
                  <a:cubicBezTo>
                    <a:pt x="2086581" y="2203225"/>
                    <a:pt x="2015629" y="2396021"/>
                    <a:pt x="1955450" y="2592903"/>
                  </a:cubicBezTo>
                  <a:cubicBezTo>
                    <a:pt x="1888956" y="2809845"/>
                    <a:pt x="1836577" y="3030130"/>
                    <a:pt x="1791629" y="3252273"/>
                  </a:cubicBezTo>
                  <a:cubicBezTo>
                    <a:pt x="1787914" y="3270847"/>
                    <a:pt x="1783828" y="3289792"/>
                    <a:pt x="1779370" y="3310223"/>
                  </a:cubicBezTo>
                  <a:cubicBezTo>
                    <a:pt x="1186866" y="3313567"/>
                    <a:pt x="594362" y="3317281"/>
                    <a:pt x="0" y="3321368"/>
                  </a:cubicBezTo>
                  <a:cubicBezTo>
                    <a:pt x="1857" y="3313567"/>
                    <a:pt x="2600" y="3307623"/>
                    <a:pt x="4458" y="3302051"/>
                  </a:cubicBezTo>
                  <a:cubicBezTo>
                    <a:pt x="100299" y="2993354"/>
                    <a:pt x="211370" y="2690601"/>
                    <a:pt x="353645" y="2399735"/>
                  </a:cubicBezTo>
                  <a:cubicBezTo>
                    <a:pt x="463974" y="2174621"/>
                    <a:pt x="590647" y="1960279"/>
                    <a:pt x="748153" y="1764511"/>
                  </a:cubicBezTo>
                  <a:cubicBezTo>
                    <a:pt x="896372" y="1580259"/>
                    <a:pt x="1066508" y="1420525"/>
                    <a:pt x="1270820" y="1299052"/>
                  </a:cubicBezTo>
                  <a:cubicBezTo>
                    <a:pt x="1441699" y="1197267"/>
                    <a:pt x="1625579" y="1129659"/>
                    <a:pt x="1820976" y="1092511"/>
                  </a:cubicBezTo>
                  <a:cubicBezTo>
                    <a:pt x="2018972" y="1054992"/>
                    <a:pt x="2219198" y="1049420"/>
                    <a:pt x="2419795" y="1057592"/>
                  </a:cubicBezTo>
                  <a:cubicBezTo>
                    <a:pt x="2529752" y="1062050"/>
                    <a:pt x="2639709" y="1069851"/>
                    <a:pt x="2750037" y="1073566"/>
                  </a:cubicBezTo>
                  <a:cubicBezTo>
                    <a:pt x="2858137" y="1077652"/>
                    <a:pt x="2966607" y="1081738"/>
                    <a:pt x="3074707" y="1080252"/>
                  </a:cubicBezTo>
                  <a:cubicBezTo>
                    <a:pt x="3187636" y="1078767"/>
                    <a:pt x="3298707" y="1060936"/>
                    <a:pt x="3403835" y="1015987"/>
                  </a:cubicBezTo>
                  <a:cubicBezTo>
                    <a:pt x="3527536" y="962866"/>
                    <a:pt x="3615948" y="872969"/>
                    <a:pt x="3678356" y="755954"/>
                  </a:cubicBezTo>
                  <a:cubicBezTo>
                    <a:pt x="3734820" y="650083"/>
                    <a:pt x="3765281" y="536040"/>
                    <a:pt x="3786455" y="418654"/>
                  </a:cubicBezTo>
                  <a:cubicBezTo>
                    <a:pt x="3809487" y="294209"/>
                    <a:pt x="3818402" y="168650"/>
                    <a:pt x="3823603" y="42348"/>
                  </a:cubicBezTo>
                  <a:cubicBezTo>
                    <a:pt x="3823603" y="40119"/>
                    <a:pt x="3824346" y="37519"/>
                    <a:pt x="3824717" y="34176"/>
                  </a:cubicBezTo>
                  <a:cubicBezTo>
                    <a:pt x="3848492" y="33061"/>
                    <a:pt x="3871895" y="31204"/>
                    <a:pt x="3895298" y="30461"/>
                  </a:cubicBezTo>
                  <a:cubicBezTo>
                    <a:pt x="4085865" y="23774"/>
                    <a:pt x="4276432" y="17088"/>
                    <a:pt x="4466999" y="10401"/>
                  </a:cubicBezTo>
                  <a:cubicBezTo>
                    <a:pt x="4538323" y="7801"/>
                    <a:pt x="4609275" y="5201"/>
                    <a:pt x="4680227" y="2600"/>
                  </a:cubicBezTo>
                  <a:cubicBezTo>
                    <a:pt x="4685799" y="2229"/>
                    <a:pt x="4691000" y="743"/>
                    <a:pt x="4696572" y="0"/>
                  </a:cubicBezTo>
                  <a:cubicBezTo>
                    <a:pt x="4716260" y="0"/>
                    <a:pt x="4736319" y="0"/>
                    <a:pt x="4756008" y="0"/>
                  </a:cubicBezTo>
                  <a:cubicBezTo>
                    <a:pt x="4756008" y="7430"/>
                    <a:pt x="4756008" y="14859"/>
                    <a:pt x="4756008" y="22289"/>
                  </a:cubicBezTo>
                  <a:close/>
                  <a:moveTo>
                    <a:pt x="507436" y="2504492"/>
                  </a:moveTo>
                  <a:cubicBezTo>
                    <a:pt x="526382" y="2504492"/>
                    <a:pt x="541241" y="2504120"/>
                    <a:pt x="556100" y="2504492"/>
                  </a:cubicBezTo>
                  <a:cubicBezTo>
                    <a:pt x="716206" y="2509321"/>
                    <a:pt x="876312" y="2514150"/>
                    <a:pt x="1036790" y="2518979"/>
                  </a:cubicBezTo>
                  <a:cubicBezTo>
                    <a:pt x="1127058" y="2521580"/>
                    <a:pt x="1217327" y="2524551"/>
                    <a:pt x="1307596" y="2527152"/>
                  </a:cubicBezTo>
                  <a:cubicBezTo>
                    <a:pt x="1439470" y="2531238"/>
                    <a:pt x="1570972" y="2534953"/>
                    <a:pt x="1702846" y="2539410"/>
                  </a:cubicBezTo>
                  <a:cubicBezTo>
                    <a:pt x="1713990" y="2539782"/>
                    <a:pt x="1718077" y="2535696"/>
                    <a:pt x="1720677" y="2526037"/>
                  </a:cubicBezTo>
                  <a:cubicBezTo>
                    <a:pt x="1725878" y="2507092"/>
                    <a:pt x="1731821" y="2488147"/>
                    <a:pt x="1737765" y="2469573"/>
                  </a:cubicBezTo>
                  <a:cubicBezTo>
                    <a:pt x="1792743" y="2299437"/>
                    <a:pt x="1864810" y="2136359"/>
                    <a:pt x="1941705" y="1975510"/>
                  </a:cubicBezTo>
                  <a:cubicBezTo>
                    <a:pt x="1946906" y="1964737"/>
                    <a:pt x="1951735" y="1953221"/>
                    <a:pt x="1957307" y="1941334"/>
                  </a:cubicBezTo>
                  <a:cubicBezTo>
                    <a:pt x="1952850" y="1940591"/>
                    <a:pt x="1950621" y="1939848"/>
                    <a:pt x="1948392" y="1939848"/>
                  </a:cubicBezTo>
                  <a:cubicBezTo>
                    <a:pt x="1871868" y="1933533"/>
                    <a:pt x="1795715" y="1927589"/>
                    <a:pt x="1719191" y="1920903"/>
                  </a:cubicBezTo>
                  <a:cubicBezTo>
                    <a:pt x="1579516" y="1909016"/>
                    <a:pt x="1439841" y="1896385"/>
                    <a:pt x="1299795" y="1884127"/>
                  </a:cubicBezTo>
                  <a:cubicBezTo>
                    <a:pt x="1171635" y="1872982"/>
                    <a:pt x="1043848" y="1862210"/>
                    <a:pt x="915688" y="1851065"/>
                  </a:cubicBezTo>
                  <a:cubicBezTo>
                    <a:pt x="905659" y="1850322"/>
                    <a:pt x="898972" y="1852923"/>
                    <a:pt x="892657" y="1861467"/>
                  </a:cubicBezTo>
                  <a:cubicBezTo>
                    <a:pt x="793101" y="1996684"/>
                    <a:pt x="700604" y="2135987"/>
                    <a:pt x="621479" y="2283835"/>
                  </a:cubicBezTo>
                  <a:cubicBezTo>
                    <a:pt x="583217" y="2355530"/>
                    <a:pt x="546813" y="2427968"/>
                    <a:pt x="507436" y="2504492"/>
                  </a:cubicBezTo>
                  <a:close/>
                  <a:moveTo>
                    <a:pt x="1565028" y="3227013"/>
                  </a:moveTo>
                  <a:cubicBezTo>
                    <a:pt x="1583974" y="3124114"/>
                    <a:pt x="1600319" y="3022701"/>
                    <a:pt x="1621493" y="2922402"/>
                  </a:cubicBezTo>
                  <a:cubicBezTo>
                    <a:pt x="1642667" y="2822475"/>
                    <a:pt x="1669042" y="2723291"/>
                    <a:pt x="1693559" y="2622621"/>
                  </a:cubicBezTo>
                  <a:cubicBezTo>
                    <a:pt x="1629665" y="2620392"/>
                    <a:pt x="1566143" y="2617792"/>
                    <a:pt x="1502621" y="2615563"/>
                  </a:cubicBezTo>
                  <a:cubicBezTo>
                    <a:pt x="1335085" y="2609991"/>
                    <a:pt x="1167549" y="2604419"/>
                    <a:pt x="999642" y="2598475"/>
                  </a:cubicBezTo>
                  <a:cubicBezTo>
                    <a:pt x="826534" y="2592532"/>
                    <a:pt x="653426" y="2586960"/>
                    <a:pt x="479947" y="2581016"/>
                  </a:cubicBezTo>
                  <a:cubicBezTo>
                    <a:pt x="469546" y="2580644"/>
                    <a:pt x="464717" y="2584359"/>
                    <a:pt x="460630" y="2593274"/>
                  </a:cubicBezTo>
                  <a:cubicBezTo>
                    <a:pt x="437599" y="2644538"/>
                    <a:pt x="410852" y="2694316"/>
                    <a:pt x="391164" y="2746694"/>
                  </a:cubicBezTo>
                  <a:cubicBezTo>
                    <a:pt x="344730" y="2872253"/>
                    <a:pt x="301267" y="2998926"/>
                    <a:pt x="257061" y="3125600"/>
                  </a:cubicBezTo>
                  <a:cubicBezTo>
                    <a:pt x="244060" y="3162747"/>
                    <a:pt x="232173" y="3200266"/>
                    <a:pt x="219542" y="3238900"/>
                  </a:cubicBezTo>
                  <a:cubicBezTo>
                    <a:pt x="669771" y="3234814"/>
                    <a:pt x="1117771" y="3230727"/>
                    <a:pt x="1565028" y="3227013"/>
                  </a:cubicBezTo>
                  <a:close/>
                  <a:moveTo>
                    <a:pt x="2477745" y="1397493"/>
                  </a:moveTo>
                  <a:cubicBezTo>
                    <a:pt x="2471430" y="1395636"/>
                    <a:pt x="2467715" y="1394521"/>
                    <a:pt x="2464000" y="1394150"/>
                  </a:cubicBezTo>
                  <a:cubicBezTo>
                    <a:pt x="2365559" y="1378919"/>
                    <a:pt x="2267490" y="1364060"/>
                    <a:pt x="2169049" y="1348830"/>
                  </a:cubicBezTo>
                  <a:cubicBezTo>
                    <a:pt x="2043861" y="1329513"/>
                    <a:pt x="1918674" y="1310568"/>
                    <a:pt x="1793858" y="1290136"/>
                  </a:cubicBezTo>
                  <a:cubicBezTo>
                    <a:pt x="1737022" y="1280849"/>
                    <a:pt x="1682786" y="1274534"/>
                    <a:pt x="1626322" y="1300909"/>
                  </a:cubicBezTo>
                  <a:cubicBezTo>
                    <a:pt x="1529367" y="1346601"/>
                    <a:pt x="1435383" y="1397122"/>
                    <a:pt x="1346229" y="1456186"/>
                  </a:cubicBezTo>
                  <a:cubicBezTo>
                    <a:pt x="1211755" y="1544969"/>
                    <a:pt x="1083596" y="1641553"/>
                    <a:pt x="969924" y="1756710"/>
                  </a:cubicBezTo>
                  <a:cubicBezTo>
                    <a:pt x="956179" y="1770826"/>
                    <a:pt x="943178" y="1786057"/>
                    <a:pt x="927576" y="1802773"/>
                  </a:cubicBezTo>
                  <a:cubicBezTo>
                    <a:pt x="1011158" y="1810203"/>
                    <a:pt x="1090654" y="1817261"/>
                    <a:pt x="1170150" y="1823948"/>
                  </a:cubicBezTo>
                  <a:cubicBezTo>
                    <a:pt x="1291622" y="1834349"/>
                    <a:pt x="1412723" y="1844379"/>
                    <a:pt x="1534196" y="1854780"/>
                  </a:cubicBezTo>
                  <a:cubicBezTo>
                    <a:pt x="1675728" y="1867039"/>
                    <a:pt x="1817632" y="1878926"/>
                    <a:pt x="1959165" y="1891556"/>
                  </a:cubicBezTo>
                  <a:cubicBezTo>
                    <a:pt x="1971423" y="1892671"/>
                    <a:pt x="1978110" y="1889699"/>
                    <a:pt x="1984053" y="1878926"/>
                  </a:cubicBezTo>
                  <a:cubicBezTo>
                    <a:pt x="2062435" y="1738137"/>
                    <a:pt x="2171649" y="1624836"/>
                    <a:pt x="2299437" y="1528253"/>
                  </a:cubicBezTo>
                  <a:cubicBezTo>
                    <a:pt x="2357387" y="1484418"/>
                    <a:pt x="2416823" y="1442070"/>
                    <a:pt x="2477745" y="1397493"/>
                  </a:cubicBezTo>
                  <a:close/>
                  <a:moveTo>
                    <a:pt x="4197308" y="1261161"/>
                  </a:moveTo>
                  <a:cubicBezTo>
                    <a:pt x="3998568" y="1199125"/>
                    <a:pt x="3802429" y="1137831"/>
                    <a:pt x="3606289" y="1076909"/>
                  </a:cubicBezTo>
                  <a:cubicBezTo>
                    <a:pt x="3600717" y="1075052"/>
                    <a:pt x="3591802" y="1077281"/>
                    <a:pt x="3586601" y="1080624"/>
                  </a:cubicBezTo>
                  <a:cubicBezTo>
                    <a:pt x="3463643" y="1161977"/>
                    <a:pt x="3326568" y="1198382"/>
                    <a:pt x="3181692" y="1210641"/>
                  </a:cubicBezTo>
                  <a:cubicBezTo>
                    <a:pt x="3058362" y="1221042"/>
                    <a:pt x="2935775" y="1211384"/>
                    <a:pt x="2813560" y="1195410"/>
                  </a:cubicBezTo>
                  <a:cubicBezTo>
                    <a:pt x="2807987" y="1194667"/>
                    <a:pt x="2802415" y="1197639"/>
                    <a:pt x="2796472" y="1198753"/>
                  </a:cubicBezTo>
                  <a:cubicBezTo>
                    <a:pt x="2801301" y="1202097"/>
                    <a:pt x="2805758" y="1205811"/>
                    <a:pt x="2810588" y="1209155"/>
                  </a:cubicBezTo>
                  <a:cubicBezTo>
                    <a:pt x="2812074" y="1210269"/>
                    <a:pt x="2813931" y="1210269"/>
                    <a:pt x="2815788" y="1211012"/>
                  </a:cubicBezTo>
                  <a:cubicBezTo>
                    <a:pt x="2969951" y="1257447"/>
                    <a:pt x="3124113" y="1303881"/>
                    <a:pt x="3278276" y="1350316"/>
                  </a:cubicBezTo>
                  <a:cubicBezTo>
                    <a:pt x="3330283" y="1365918"/>
                    <a:pt x="3381546" y="1384863"/>
                    <a:pt x="3434667" y="1395636"/>
                  </a:cubicBezTo>
                  <a:cubicBezTo>
                    <a:pt x="3506734" y="1410123"/>
                    <a:pt x="3579543" y="1419410"/>
                    <a:pt x="3652724" y="1428697"/>
                  </a:cubicBezTo>
                  <a:cubicBezTo>
                    <a:pt x="3722933" y="1437612"/>
                    <a:pt x="3793142" y="1441327"/>
                    <a:pt x="3863722" y="1432412"/>
                  </a:cubicBezTo>
                  <a:cubicBezTo>
                    <a:pt x="3994482" y="1416438"/>
                    <a:pt x="4098123" y="1346972"/>
                    <a:pt x="4197308" y="1261161"/>
                  </a:cubicBezTo>
                  <a:close/>
                  <a:moveTo>
                    <a:pt x="2356272" y="1192810"/>
                  </a:moveTo>
                  <a:cubicBezTo>
                    <a:pt x="2235171" y="1199496"/>
                    <a:pt x="2127072" y="1202840"/>
                    <a:pt x="2018972" y="1212498"/>
                  </a:cubicBezTo>
                  <a:cubicBezTo>
                    <a:pt x="1949135" y="1218442"/>
                    <a:pt x="1879669" y="1232929"/>
                    <a:pt x="1810203" y="1244445"/>
                  </a:cubicBezTo>
                  <a:cubicBezTo>
                    <a:pt x="1806116" y="1245188"/>
                    <a:pt x="1802402" y="1250017"/>
                    <a:pt x="1798687" y="1252617"/>
                  </a:cubicBezTo>
                  <a:cubicBezTo>
                    <a:pt x="1802402" y="1254846"/>
                    <a:pt x="1805745" y="1258561"/>
                    <a:pt x="1809460" y="1259675"/>
                  </a:cubicBezTo>
                  <a:cubicBezTo>
                    <a:pt x="1828034" y="1263762"/>
                    <a:pt x="1846979" y="1267105"/>
                    <a:pt x="1865924" y="1270448"/>
                  </a:cubicBezTo>
                  <a:cubicBezTo>
                    <a:pt x="2076551" y="1307224"/>
                    <a:pt x="2287178" y="1344372"/>
                    <a:pt x="2497805" y="1380777"/>
                  </a:cubicBezTo>
                  <a:cubicBezTo>
                    <a:pt x="2505977" y="1382263"/>
                    <a:pt x="2515264" y="1381520"/>
                    <a:pt x="2523065" y="1379291"/>
                  </a:cubicBezTo>
                  <a:cubicBezTo>
                    <a:pt x="2559841" y="1368889"/>
                    <a:pt x="2596617" y="1357745"/>
                    <a:pt x="2633394" y="1346601"/>
                  </a:cubicBezTo>
                  <a:cubicBezTo>
                    <a:pt x="2706946" y="1324312"/>
                    <a:pt x="2780869" y="1302395"/>
                    <a:pt x="2858879" y="1307967"/>
                  </a:cubicBezTo>
                  <a:cubicBezTo>
                    <a:pt x="2945062" y="1314282"/>
                    <a:pt x="3031244" y="1324312"/>
                    <a:pt x="3117427" y="1332485"/>
                  </a:cubicBezTo>
                  <a:cubicBezTo>
                    <a:pt x="3124856" y="1333228"/>
                    <a:pt x="3132657" y="1330256"/>
                    <a:pt x="3140087" y="1329141"/>
                  </a:cubicBezTo>
                  <a:cubicBezTo>
                    <a:pt x="3133772" y="1325798"/>
                    <a:pt x="3127457" y="1320969"/>
                    <a:pt x="3120770" y="1319112"/>
                  </a:cubicBezTo>
                  <a:cubicBezTo>
                    <a:pt x="2974780" y="1284564"/>
                    <a:pt x="2828790" y="1250017"/>
                    <a:pt x="2682428" y="1216213"/>
                  </a:cubicBezTo>
                  <a:cubicBezTo>
                    <a:pt x="2642309" y="1206926"/>
                    <a:pt x="2601818" y="1196153"/>
                    <a:pt x="2560956" y="1194296"/>
                  </a:cubicBezTo>
                  <a:cubicBezTo>
                    <a:pt x="2488518" y="1190209"/>
                    <a:pt x="2416080" y="1192810"/>
                    <a:pt x="2356272" y="1192810"/>
                  </a:cubicBezTo>
                  <a:close/>
                  <a:moveTo>
                    <a:pt x="3886754" y="599191"/>
                  </a:moveTo>
                  <a:cubicBezTo>
                    <a:pt x="4089208" y="617393"/>
                    <a:pt x="4290177" y="635596"/>
                    <a:pt x="4490774" y="653426"/>
                  </a:cubicBezTo>
                  <a:cubicBezTo>
                    <a:pt x="4526436" y="568358"/>
                    <a:pt x="4596273" y="195768"/>
                    <a:pt x="4594044" y="101041"/>
                  </a:cubicBezTo>
                  <a:cubicBezTo>
                    <a:pt x="4383417" y="103270"/>
                    <a:pt x="4172790" y="105499"/>
                    <a:pt x="3960306" y="107357"/>
                  </a:cubicBezTo>
                  <a:cubicBezTo>
                    <a:pt x="3951390" y="273778"/>
                    <a:pt x="3932074" y="437227"/>
                    <a:pt x="3886754" y="599191"/>
                  </a:cubicBezTo>
                  <a:close/>
                  <a:moveTo>
                    <a:pt x="4477401" y="719178"/>
                  </a:moveTo>
                  <a:cubicBezTo>
                    <a:pt x="4274946" y="695032"/>
                    <a:pt x="4074349" y="670886"/>
                    <a:pt x="3870780" y="646368"/>
                  </a:cubicBezTo>
                  <a:cubicBezTo>
                    <a:pt x="3830289" y="803131"/>
                    <a:pt x="3745593" y="933891"/>
                    <a:pt x="3627463" y="1046077"/>
                  </a:cubicBezTo>
                  <a:cubicBezTo>
                    <a:pt x="3634522" y="1048677"/>
                    <a:pt x="3637865" y="1050163"/>
                    <a:pt x="3641579" y="1051277"/>
                  </a:cubicBezTo>
                  <a:cubicBezTo>
                    <a:pt x="3832518" y="1109228"/>
                    <a:pt x="4023085" y="1166806"/>
                    <a:pt x="4214024" y="1225500"/>
                  </a:cubicBezTo>
                  <a:cubicBezTo>
                    <a:pt x="4226655" y="1229214"/>
                    <a:pt x="4232598" y="1225500"/>
                    <a:pt x="4240028" y="1216213"/>
                  </a:cubicBezTo>
                  <a:cubicBezTo>
                    <a:pt x="4356671" y="1069851"/>
                    <a:pt x="4428737" y="901572"/>
                    <a:pt x="4477401" y="719178"/>
                  </a:cubicBezTo>
                  <a:close/>
                  <a:moveTo>
                    <a:pt x="93612" y="3217354"/>
                  </a:moveTo>
                  <a:cubicBezTo>
                    <a:pt x="112929" y="3217354"/>
                    <a:pt x="127416" y="3216240"/>
                    <a:pt x="141161" y="3217726"/>
                  </a:cubicBezTo>
                  <a:cubicBezTo>
                    <a:pt x="154163" y="3218840"/>
                    <a:pt x="159363" y="3214011"/>
                    <a:pt x="163449" y="3202124"/>
                  </a:cubicBezTo>
                  <a:cubicBezTo>
                    <a:pt x="184995" y="3138230"/>
                    <a:pt x="206912" y="3074708"/>
                    <a:pt x="229572" y="3011557"/>
                  </a:cubicBezTo>
                  <a:cubicBezTo>
                    <a:pt x="249260" y="2956950"/>
                    <a:pt x="270063" y="2903086"/>
                    <a:pt x="291237" y="2847736"/>
                  </a:cubicBezTo>
                  <a:cubicBezTo>
                    <a:pt x="270435" y="2841792"/>
                    <a:pt x="250746" y="2836220"/>
                    <a:pt x="228086" y="2829905"/>
                  </a:cubicBezTo>
                  <a:cubicBezTo>
                    <a:pt x="183138" y="2958807"/>
                    <a:pt x="138932" y="3086223"/>
                    <a:pt x="93612" y="3217354"/>
                  </a:cubicBezTo>
                  <a:close/>
                  <a:moveTo>
                    <a:pt x="1677586" y="2922402"/>
                  </a:moveTo>
                  <a:cubicBezTo>
                    <a:pt x="1708790" y="2928346"/>
                    <a:pt x="1737393" y="2933547"/>
                    <a:pt x="1766740" y="2939119"/>
                  </a:cubicBezTo>
                  <a:cubicBezTo>
                    <a:pt x="1782342" y="2881540"/>
                    <a:pt x="1797201" y="2825819"/>
                    <a:pt x="1812803" y="2768983"/>
                  </a:cubicBezTo>
                  <a:cubicBezTo>
                    <a:pt x="1783456" y="2758953"/>
                    <a:pt x="1755596" y="2748923"/>
                    <a:pt x="1725506" y="2738893"/>
                  </a:cubicBezTo>
                  <a:cubicBezTo>
                    <a:pt x="1709533" y="2800558"/>
                    <a:pt x="1693931" y="2860737"/>
                    <a:pt x="1677586" y="2922402"/>
                  </a:cubicBezTo>
                  <a:close/>
                  <a:moveTo>
                    <a:pt x="1852179" y="2634880"/>
                  </a:moveTo>
                  <a:cubicBezTo>
                    <a:pt x="1868896" y="2582873"/>
                    <a:pt x="1885241" y="2533095"/>
                    <a:pt x="1901586" y="2482203"/>
                  </a:cubicBezTo>
                  <a:cubicBezTo>
                    <a:pt x="1871496" y="2472173"/>
                    <a:pt x="1842521" y="2462515"/>
                    <a:pt x="1812432" y="2452857"/>
                  </a:cubicBezTo>
                  <a:cubicBezTo>
                    <a:pt x="1795715" y="2504863"/>
                    <a:pt x="1779742" y="2554269"/>
                    <a:pt x="1763397" y="2605533"/>
                  </a:cubicBezTo>
                  <a:cubicBezTo>
                    <a:pt x="1793858" y="2615563"/>
                    <a:pt x="1822461" y="2624850"/>
                    <a:pt x="1852179" y="2634880"/>
                  </a:cubicBezTo>
                  <a:close/>
                  <a:moveTo>
                    <a:pt x="1861838" y="2313925"/>
                  </a:moveTo>
                  <a:cubicBezTo>
                    <a:pt x="1893042" y="2323583"/>
                    <a:pt x="1922388" y="2332870"/>
                    <a:pt x="1952107" y="2342157"/>
                  </a:cubicBezTo>
                  <a:cubicBezTo>
                    <a:pt x="1971795" y="2293493"/>
                    <a:pt x="1990740" y="2246687"/>
                    <a:pt x="2010428" y="2198395"/>
                  </a:cubicBezTo>
                  <a:cubicBezTo>
                    <a:pt x="1978853" y="2189852"/>
                    <a:pt x="1948763" y="2181679"/>
                    <a:pt x="1918302" y="2173135"/>
                  </a:cubicBezTo>
                  <a:cubicBezTo>
                    <a:pt x="1898985" y="2220313"/>
                    <a:pt x="1880783" y="2266004"/>
                    <a:pt x="1861838" y="2313925"/>
                  </a:cubicBezTo>
                  <a:close/>
                  <a:moveTo>
                    <a:pt x="1652697" y="3027901"/>
                  </a:moveTo>
                  <a:cubicBezTo>
                    <a:pt x="1641553" y="3079908"/>
                    <a:pt x="1630408" y="3130800"/>
                    <a:pt x="1619264" y="3182436"/>
                  </a:cubicBezTo>
                  <a:cubicBezTo>
                    <a:pt x="1649725" y="3186522"/>
                    <a:pt x="1676843" y="3190608"/>
                    <a:pt x="1706189" y="3194323"/>
                  </a:cubicBezTo>
                  <a:cubicBezTo>
                    <a:pt x="1717705" y="3143802"/>
                    <a:pt x="1729221" y="3094396"/>
                    <a:pt x="1740737" y="3044246"/>
                  </a:cubicBezTo>
                  <a:cubicBezTo>
                    <a:pt x="1711019" y="3038674"/>
                    <a:pt x="1683158" y="3033474"/>
                    <a:pt x="1652697" y="3027901"/>
                  </a:cubicBezTo>
                  <a:close/>
                  <a:moveTo>
                    <a:pt x="2122614" y="1966966"/>
                  </a:moveTo>
                  <a:cubicBezTo>
                    <a:pt x="2094382" y="1959536"/>
                    <a:pt x="2068378" y="1952107"/>
                    <a:pt x="2042004" y="1945792"/>
                  </a:cubicBezTo>
                  <a:cubicBezTo>
                    <a:pt x="2036803" y="1944677"/>
                    <a:pt x="2027145" y="1947649"/>
                    <a:pt x="2024916" y="1951735"/>
                  </a:cubicBezTo>
                  <a:cubicBezTo>
                    <a:pt x="2004485" y="1989626"/>
                    <a:pt x="1985168" y="2028259"/>
                    <a:pt x="1965108" y="2067636"/>
                  </a:cubicBezTo>
                  <a:cubicBezTo>
                    <a:pt x="1994083" y="2075437"/>
                    <a:pt x="2021201" y="2083238"/>
                    <a:pt x="2048690" y="2089924"/>
                  </a:cubicBezTo>
                  <a:cubicBezTo>
                    <a:pt x="2052776" y="2091039"/>
                    <a:pt x="2060578" y="2086953"/>
                    <a:pt x="2062435" y="2082866"/>
                  </a:cubicBezTo>
                  <a:cubicBezTo>
                    <a:pt x="2082495" y="2045347"/>
                    <a:pt x="2101811" y="2007085"/>
                    <a:pt x="2122614" y="1966966"/>
                  </a:cubicBezTo>
                  <a:close/>
                  <a:moveTo>
                    <a:pt x="681287" y="2075808"/>
                  </a:moveTo>
                  <a:cubicBezTo>
                    <a:pt x="660113" y="2068750"/>
                    <a:pt x="641539" y="2062064"/>
                    <a:pt x="622965" y="2056863"/>
                  </a:cubicBezTo>
                  <a:cubicBezTo>
                    <a:pt x="618879" y="2055749"/>
                    <a:pt x="611078" y="2056863"/>
                    <a:pt x="609221" y="2059835"/>
                  </a:cubicBezTo>
                  <a:cubicBezTo>
                    <a:pt x="581360" y="2104412"/>
                    <a:pt x="553871" y="2149732"/>
                    <a:pt x="525267" y="2196910"/>
                  </a:cubicBezTo>
                  <a:cubicBezTo>
                    <a:pt x="550156" y="2205082"/>
                    <a:pt x="571702" y="2212140"/>
                    <a:pt x="592876" y="2219198"/>
                  </a:cubicBezTo>
                  <a:cubicBezTo>
                    <a:pt x="622594" y="2170163"/>
                    <a:pt x="651569" y="2123729"/>
                    <a:pt x="681287" y="2075808"/>
                  </a:cubicBezTo>
                  <a:close/>
                  <a:moveTo>
                    <a:pt x="1950992" y="1133002"/>
                  </a:moveTo>
                  <a:cubicBezTo>
                    <a:pt x="1950992" y="1133745"/>
                    <a:pt x="1950992" y="1134859"/>
                    <a:pt x="1950992" y="1135602"/>
                  </a:cubicBezTo>
                  <a:cubicBezTo>
                    <a:pt x="1981825" y="1143403"/>
                    <a:pt x="2013029" y="1150833"/>
                    <a:pt x="2043861" y="1159377"/>
                  </a:cubicBezTo>
                  <a:cubicBezTo>
                    <a:pt x="2072093" y="1167178"/>
                    <a:pt x="2099954" y="1172007"/>
                    <a:pt x="2129672" y="1169407"/>
                  </a:cubicBezTo>
                  <a:cubicBezTo>
                    <a:pt x="2167934" y="1166063"/>
                    <a:pt x="2206196" y="1164578"/>
                    <a:pt x="2244458" y="1163092"/>
                  </a:cubicBezTo>
                  <a:cubicBezTo>
                    <a:pt x="2263775" y="1162349"/>
                    <a:pt x="2283092" y="1163092"/>
                    <a:pt x="2302408" y="1163092"/>
                  </a:cubicBezTo>
                  <a:cubicBezTo>
                    <a:pt x="2264889" y="1146747"/>
                    <a:pt x="2227370" y="1133745"/>
                    <a:pt x="2189108" y="1122601"/>
                  </a:cubicBezTo>
                  <a:cubicBezTo>
                    <a:pt x="2172763" y="1117772"/>
                    <a:pt x="2155304" y="1115914"/>
                    <a:pt x="2138588" y="1116286"/>
                  </a:cubicBezTo>
                  <a:cubicBezTo>
                    <a:pt x="2105898" y="1117029"/>
                    <a:pt x="2073208" y="1120000"/>
                    <a:pt x="2040518" y="1122972"/>
                  </a:cubicBezTo>
                  <a:cubicBezTo>
                    <a:pt x="2010428" y="1125201"/>
                    <a:pt x="1980710" y="1129287"/>
                    <a:pt x="1950992" y="1133002"/>
                  </a:cubicBezTo>
                  <a:close/>
                  <a:moveTo>
                    <a:pt x="1009672" y="1666442"/>
                  </a:moveTo>
                  <a:cubicBezTo>
                    <a:pt x="985154" y="1660127"/>
                    <a:pt x="963237" y="1653812"/>
                    <a:pt x="941320" y="1648611"/>
                  </a:cubicBezTo>
                  <a:cubicBezTo>
                    <a:pt x="937234" y="1647496"/>
                    <a:pt x="930547" y="1647496"/>
                    <a:pt x="928319" y="1650097"/>
                  </a:cubicBezTo>
                  <a:cubicBezTo>
                    <a:pt x="893771" y="1686873"/>
                    <a:pt x="859596" y="1724020"/>
                    <a:pt x="823934" y="1763025"/>
                  </a:cubicBezTo>
                  <a:cubicBezTo>
                    <a:pt x="849566" y="1770084"/>
                    <a:pt x="871483" y="1776399"/>
                    <a:pt x="893400" y="1781599"/>
                  </a:cubicBezTo>
                  <a:cubicBezTo>
                    <a:pt x="897115" y="1782714"/>
                    <a:pt x="903430" y="1781228"/>
                    <a:pt x="906030" y="1778627"/>
                  </a:cubicBezTo>
                  <a:cubicBezTo>
                    <a:pt x="940577" y="1741851"/>
                    <a:pt x="974010" y="1705075"/>
                    <a:pt x="1009672" y="1666442"/>
                  </a:cubicBezTo>
                  <a:close/>
                  <a:moveTo>
                    <a:pt x="1217327" y="1487762"/>
                  </a:moveTo>
                  <a:cubicBezTo>
                    <a:pt x="1192438" y="1480332"/>
                    <a:pt x="1168664" y="1472903"/>
                    <a:pt x="1144518" y="1466216"/>
                  </a:cubicBezTo>
                  <a:cubicBezTo>
                    <a:pt x="1140431" y="1465102"/>
                    <a:pt x="1134488" y="1465845"/>
                    <a:pt x="1131145" y="1468074"/>
                  </a:cubicBezTo>
                  <a:cubicBezTo>
                    <a:pt x="1093254" y="1498534"/>
                    <a:pt x="1055735" y="1529367"/>
                    <a:pt x="1015244" y="1562800"/>
                  </a:cubicBezTo>
                  <a:cubicBezTo>
                    <a:pt x="1043476" y="1570601"/>
                    <a:pt x="1067622" y="1577659"/>
                    <a:pt x="1091768" y="1583974"/>
                  </a:cubicBezTo>
                  <a:cubicBezTo>
                    <a:pt x="1094740" y="1584717"/>
                    <a:pt x="1099198" y="1583974"/>
                    <a:pt x="1101798" y="1582117"/>
                  </a:cubicBezTo>
                  <a:cubicBezTo>
                    <a:pt x="1140431" y="1551284"/>
                    <a:pt x="1178322" y="1520080"/>
                    <a:pt x="1217327" y="1487762"/>
                  </a:cubicBezTo>
                  <a:close/>
                  <a:moveTo>
                    <a:pt x="397479" y="2440226"/>
                  </a:moveTo>
                  <a:cubicBezTo>
                    <a:pt x="419768" y="2448770"/>
                    <a:pt x="439828" y="2456200"/>
                    <a:pt x="461002" y="2464001"/>
                  </a:cubicBezTo>
                  <a:cubicBezTo>
                    <a:pt x="485148" y="2417566"/>
                    <a:pt x="508922" y="2371875"/>
                    <a:pt x="533440" y="2324326"/>
                  </a:cubicBezTo>
                  <a:cubicBezTo>
                    <a:pt x="510780" y="2316525"/>
                    <a:pt x="489605" y="2309467"/>
                    <a:pt x="467688" y="2301666"/>
                  </a:cubicBezTo>
                  <a:cubicBezTo>
                    <a:pt x="443914" y="2348472"/>
                    <a:pt x="421254" y="2393420"/>
                    <a:pt x="397479" y="2440226"/>
                  </a:cubicBezTo>
                  <a:close/>
                  <a:moveTo>
                    <a:pt x="2076551" y="1859609"/>
                  </a:moveTo>
                  <a:cubicBezTo>
                    <a:pt x="2106269" y="1867782"/>
                    <a:pt x="2133758" y="1875954"/>
                    <a:pt x="2161619" y="1883012"/>
                  </a:cubicBezTo>
                  <a:cubicBezTo>
                    <a:pt x="2165334" y="1884127"/>
                    <a:pt x="2172392" y="1881155"/>
                    <a:pt x="2174621" y="1878183"/>
                  </a:cubicBezTo>
                  <a:cubicBezTo>
                    <a:pt x="2193566" y="1850322"/>
                    <a:pt x="2211768" y="1821719"/>
                    <a:pt x="2230714" y="1793115"/>
                  </a:cubicBezTo>
                  <a:cubicBezTo>
                    <a:pt x="2204339" y="1785314"/>
                    <a:pt x="2179078" y="1776770"/>
                    <a:pt x="2153075" y="1770084"/>
                  </a:cubicBezTo>
                  <a:cubicBezTo>
                    <a:pt x="2147131" y="1768598"/>
                    <a:pt x="2136359" y="1770826"/>
                    <a:pt x="2133387" y="1775284"/>
                  </a:cubicBezTo>
                  <a:cubicBezTo>
                    <a:pt x="2113699" y="1802402"/>
                    <a:pt x="2095868" y="1830263"/>
                    <a:pt x="2076551" y="1859609"/>
                  </a:cubicBezTo>
                  <a:close/>
                  <a:moveTo>
                    <a:pt x="340644" y="2563556"/>
                  </a:moveTo>
                  <a:cubicBezTo>
                    <a:pt x="321327" y="2608133"/>
                    <a:pt x="302753" y="2651596"/>
                    <a:pt x="283808" y="2696173"/>
                  </a:cubicBezTo>
                  <a:cubicBezTo>
                    <a:pt x="305353" y="2703974"/>
                    <a:pt x="324670" y="2711032"/>
                    <a:pt x="344730" y="2718091"/>
                  </a:cubicBezTo>
                  <a:cubicBezTo>
                    <a:pt x="364418" y="2673513"/>
                    <a:pt x="383363" y="2630422"/>
                    <a:pt x="403051" y="2585845"/>
                  </a:cubicBezTo>
                  <a:cubicBezTo>
                    <a:pt x="381877" y="2578415"/>
                    <a:pt x="362561" y="2571357"/>
                    <a:pt x="340644" y="2563556"/>
                  </a:cubicBezTo>
                  <a:close/>
                  <a:moveTo>
                    <a:pt x="2204710" y="1678700"/>
                  </a:moveTo>
                  <a:cubicBezTo>
                    <a:pt x="2235914" y="1687616"/>
                    <a:pt x="2264146" y="1696160"/>
                    <a:pt x="2292379" y="1703961"/>
                  </a:cubicBezTo>
                  <a:cubicBezTo>
                    <a:pt x="2295722" y="1704704"/>
                    <a:pt x="2300923" y="1702846"/>
                    <a:pt x="2303523" y="1700246"/>
                  </a:cubicBezTo>
                  <a:cubicBezTo>
                    <a:pt x="2323954" y="1678329"/>
                    <a:pt x="2344014" y="1655669"/>
                    <a:pt x="2365931" y="1631523"/>
                  </a:cubicBezTo>
                  <a:cubicBezTo>
                    <a:pt x="2335841" y="1623350"/>
                    <a:pt x="2306866" y="1615178"/>
                    <a:pt x="2277891" y="1607377"/>
                  </a:cubicBezTo>
                  <a:cubicBezTo>
                    <a:pt x="2274548" y="1606634"/>
                    <a:pt x="2269347" y="1608491"/>
                    <a:pt x="2266747" y="1611092"/>
                  </a:cubicBezTo>
                  <a:cubicBezTo>
                    <a:pt x="2246687" y="1632637"/>
                    <a:pt x="2226627" y="1654554"/>
                    <a:pt x="2204710" y="1678700"/>
                  </a:cubicBezTo>
                  <a:close/>
                  <a:moveTo>
                    <a:pt x="826906" y="1872611"/>
                  </a:moveTo>
                  <a:cubicBezTo>
                    <a:pt x="810189" y="1867782"/>
                    <a:pt x="794216" y="1864438"/>
                    <a:pt x="779728" y="1858866"/>
                  </a:cubicBezTo>
                  <a:cubicBezTo>
                    <a:pt x="761154" y="1851437"/>
                    <a:pt x="748524" y="1854409"/>
                    <a:pt x="737380" y="1872611"/>
                  </a:cubicBezTo>
                  <a:cubicBezTo>
                    <a:pt x="722521" y="1896757"/>
                    <a:pt x="704319" y="1919045"/>
                    <a:pt x="686488" y="1943563"/>
                  </a:cubicBezTo>
                  <a:cubicBezTo>
                    <a:pt x="709148" y="1950621"/>
                    <a:pt x="728465" y="1956936"/>
                    <a:pt x="747781" y="1962137"/>
                  </a:cubicBezTo>
                  <a:cubicBezTo>
                    <a:pt x="751867" y="1963251"/>
                    <a:pt x="759668" y="1962508"/>
                    <a:pt x="761897" y="1959536"/>
                  </a:cubicBezTo>
                  <a:cubicBezTo>
                    <a:pt x="783443" y="1931676"/>
                    <a:pt x="804617" y="1902701"/>
                    <a:pt x="826906" y="1872611"/>
                  </a:cubicBezTo>
                  <a:close/>
                  <a:moveTo>
                    <a:pt x="3867808" y="1489248"/>
                  </a:moveTo>
                  <a:cubicBezTo>
                    <a:pt x="3909785" y="1503364"/>
                    <a:pt x="3950276" y="1517480"/>
                    <a:pt x="3991139" y="1530853"/>
                  </a:cubicBezTo>
                  <a:cubicBezTo>
                    <a:pt x="3994482" y="1531967"/>
                    <a:pt x="3998568" y="1532710"/>
                    <a:pt x="4001911" y="1531596"/>
                  </a:cubicBezTo>
                  <a:cubicBezTo>
                    <a:pt x="4032001" y="1521195"/>
                    <a:pt x="4061719" y="1510050"/>
                    <a:pt x="4091437" y="1499277"/>
                  </a:cubicBezTo>
                  <a:cubicBezTo>
                    <a:pt x="4091066" y="1497420"/>
                    <a:pt x="4091066" y="1495563"/>
                    <a:pt x="4090694" y="1493705"/>
                  </a:cubicBezTo>
                  <a:cubicBezTo>
                    <a:pt x="4056890" y="1483675"/>
                    <a:pt x="4023085" y="1473646"/>
                    <a:pt x="3988910" y="1463987"/>
                  </a:cubicBezTo>
                  <a:cubicBezTo>
                    <a:pt x="3986309" y="1463244"/>
                    <a:pt x="3982966" y="1464359"/>
                    <a:pt x="3979994" y="1465102"/>
                  </a:cubicBezTo>
                  <a:cubicBezTo>
                    <a:pt x="3942847" y="1472903"/>
                    <a:pt x="3906442" y="1481075"/>
                    <a:pt x="3867808" y="1489248"/>
                  </a:cubicBezTo>
                  <a:close/>
                  <a:moveTo>
                    <a:pt x="1225499" y="1398979"/>
                  </a:moveTo>
                  <a:cubicBezTo>
                    <a:pt x="1255217" y="1407523"/>
                    <a:pt x="1280106" y="1414952"/>
                    <a:pt x="1304995" y="1422010"/>
                  </a:cubicBezTo>
                  <a:cubicBezTo>
                    <a:pt x="1309453" y="1423125"/>
                    <a:pt x="1315397" y="1422753"/>
                    <a:pt x="1319111" y="1420525"/>
                  </a:cubicBezTo>
                  <a:cubicBezTo>
                    <a:pt x="1348458" y="1403808"/>
                    <a:pt x="1377062" y="1386349"/>
                    <a:pt x="1409009" y="1367403"/>
                  </a:cubicBezTo>
                  <a:cubicBezTo>
                    <a:pt x="1379290" y="1359231"/>
                    <a:pt x="1352544" y="1351801"/>
                    <a:pt x="1325798" y="1344743"/>
                  </a:cubicBezTo>
                  <a:cubicBezTo>
                    <a:pt x="1321712" y="1343629"/>
                    <a:pt x="1315768" y="1344743"/>
                    <a:pt x="1311682" y="1346972"/>
                  </a:cubicBezTo>
                  <a:cubicBezTo>
                    <a:pt x="1283821" y="1363317"/>
                    <a:pt x="1256703" y="1380034"/>
                    <a:pt x="1225499" y="1398979"/>
                  </a:cubicBezTo>
                  <a:close/>
                  <a:moveTo>
                    <a:pt x="2539039" y="1495934"/>
                  </a:moveTo>
                  <a:cubicBezTo>
                    <a:pt x="2509692" y="1487762"/>
                    <a:pt x="2483317" y="1479589"/>
                    <a:pt x="2456571" y="1472903"/>
                  </a:cubicBezTo>
                  <a:cubicBezTo>
                    <a:pt x="2449884" y="1471045"/>
                    <a:pt x="2440969" y="1470302"/>
                    <a:pt x="2435768" y="1473646"/>
                  </a:cubicBezTo>
                  <a:cubicBezTo>
                    <a:pt x="2413108" y="1487762"/>
                    <a:pt x="2391191" y="1503735"/>
                    <a:pt x="2365931" y="1520823"/>
                  </a:cubicBezTo>
                  <a:cubicBezTo>
                    <a:pt x="2397878" y="1530853"/>
                    <a:pt x="2425739" y="1539768"/>
                    <a:pt x="2453599" y="1547941"/>
                  </a:cubicBezTo>
                  <a:cubicBezTo>
                    <a:pt x="2456943" y="1549055"/>
                    <a:pt x="2462515" y="1548312"/>
                    <a:pt x="2465486" y="1546083"/>
                  </a:cubicBezTo>
                  <a:cubicBezTo>
                    <a:pt x="2489261" y="1530110"/>
                    <a:pt x="2513035" y="1513765"/>
                    <a:pt x="2539039" y="1495934"/>
                  </a:cubicBezTo>
                  <a:close/>
                  <a:moveTo>
                    <a:pt x="3517135" y="1460272"/>
                  </a:moveTo>
                  <a:cubicBezTo>
                    <a:pt x="3517507" y="1460644"/>
                    <a:pt x="3520107" y="1462130"/>
                    <a:pt x="3523079" y="1463244"/>
                  </a:cubicBezTo>
                  <a:cubicBezTo>
                    <a:pt x="3594402" y="1488876"/>
                    <a:pt x="3666468" y="1513022"/>
                    <a:pt x="3737049" y="1540511"/>
                  </a:cubicBezTo>
                  <a:cubicBezTo>
                    <a:pt x="3774196" y="1554999"/>
                    <a:pt x="3811715" y="1552399"/>
                    <a:pt x="3849606" y="1552027"/>
                  </a:cubicBezTo>
                  <a:cubicBezTo>
                    <a:pt x="3741507" y="1507821"/>
                    <a:pt x="3633036" y="1466959"/>
                    <a:pt x="3517135" y="1460272"/>
                  </a:cubicBezTo>
                  <a:close/>
                  <a:moveTo>
                    <a:pt x="3438382" y="1485533"/>
                  </a:moveTo>
                  <a:cubicBezTo>
                    <a:pt x="3374117" y="1461015"/>
                    <a:pt x="3309108" y="1438355"/>
                    <a:pt x="3245586" y="1411981"/>
                  </a:cubicBezTo>
                  <a:cubicBezTo>
                    <a:pt x="3180578" y="1384863"/>
                    <a:pt x="3112969" y="1372233"/>
                    <a:pt x="3042760" y="1364432"/>
                  </a:cubicBezTo>
                  <a:cubicBezTo>
                    <a:pt x="3090309" y="1391178"/>
                    <a:pt x="3363344" y="1475503"/>
                    <a:pt x="3438382" y="1485533"/>
                  </a:cubicBezTo>
                  <a:close/>
                  <a:moveTo>
                    <a:pt x="2592903" y="1401208"/>
                  </a:moveTo>
                  <a:cubicBezTo>
                    <a:pt x="2625221" y="1409752"/>
                    <a:pt x="2658654" y="1418667"/>
                    <a:pt x="2691715" y="1427211"/>
                  </a:cubicBezTo>
                  <a:cubicBezTo>
                    <a:pt x="2695802" y="1428326"/>
                    <a:pt x="2700259" y="1427954"/>
                    <a:pt x="2704346" y="1427211"/>
                  </a:cubicBezTo>
                  <a:cubicBezTo>
                    <a:pt x="2742236" y="1419039"/>
                    <a:pt x="2780498" y="1410495"/>
                    <a:pt x="2816903" y="1402694"/>
                  </a:cubicBezTo>
                  <a:cubicBezTo>
                    <a:pt x="2743722" y="1379291"/>
                    <a:pt x="2668684" y="1354030"/>
                    <a:pt x="2592903" y="1401208"/>
                  </a:cubicBezTo>
                  <a:close/>
                  <a:moveTo>
                    <a:pt x="4259344" y="1364803"/>
                  </a:moveTo>
                  <a:cubicBezTo>
                    <a:pt x="4236684" y="1359974"/>
                    <a:pt x="4219596" y="1355516"/>
                    <a:pt x="4201765" y="1352544"/>
                  </a:cubicBezTo>
                  <a:cubicBezTo>
                    <a:pt x="4196193" y="1351430"/>
                    <a:pt x="4188764" y="1351801"/>
                    <a:pt x="4184677" y="1354773"/>
                  </a:cubicBezTo>
                  <a:cubicBezTo>
                    <a:pt x="4157931" y="1374090"/>
                    <a:pt x="4131556" y="1394521"/>
                    <a:pt x="4104439" y="1414952"/>
                  </a:cubicBezTo>
                  <a:cubicBezTo>
                    <a:pt x="4127470" y="1421268"/>
                    <a:pt x="4150502" y="1427954"/>
                    <a:pt x="4173905" y="1433155"/>
                  </a:cubicBezTo>
                  <a:cubicBezTo>
                    <a:pt x="4179105" y="1434269"/>
                    <a:pt x="4186535" y="1432412"/>
                    <a:pt x="4190250" y="1429069"/>
                  </a:cubicBezTo>
                  <a:cubicBezTo>
                    <a:pt x="4212910" y="1409380"/>
                    <a:pt x="4234455" y="1388578"/>
                    <a:pt x="4259344" y="1364803"/>
                  </a:cubicBezTo>
                  <a:close/>
                  <a:moveTo>
                    <a:pt x="2596989" y="1167178"/>
                  </a:moveTo>
                  <a:cubicBezTo>
                    <a:pt x="2554641" y="1151204"/>
                    <a:pt x="2514150" y="1130402"/>
                    <a:pt x="2470687" y="1120743"/>
                  </a:cubicBezTo>
                  <a:cubicBezTo>
                    <a:pt x="2428339" y="1111085"/>
                    <a:pt x="2383390" y="1112942"/>
                    <a:pt x="2339556" y="1109599"/>
                  </a:cubicBezTo>
                  <a:cubicBezTo>
                    <a:pt x="2421652" y="1147861"/>
                    <a:pt x="2504120" y="1179808"/>
                    <a:pt x="2596989" y="1167178"/>
                  </a:cubicBezTo>
                  <a:close/>
                  <a:moveTo>
                    <a:pt x="3067278" y="1140060"/>
                  </a:moveTo>
                  <a:cubicBezTo>
                    <a:pt x="3091052" y="1146375"/>
                    <a:pt x="3116684" y="1151204"/>
                    <a:pt x="3140458" y="1159748"/>
                  </a:cubicBezTo>
                  <a:cubicBezTo>
                    <a:pt x="3193208" y="1178694"/>
                    <a:pt x="3245958" y="1182037"/>
                    <a:pt x="3299822" y="1166806"/>
                  </a:cubicBezTo>
                  <a:cubicBezTo>
                    <a:pt x="3305022" y="1165321"/>
                    <a:pt x="3310223" y="1164578"/>
                    <a:pt x="3319510" y="1162349"/>
                  </a:cubicBezTo>
                  <a:cubicBezTo>
                    <a:pt x="3233327" y="1140803"/>
                    <a:pt x="3151974" y="1119257"/>
                    <a:pt x="3067278" y="1140060"/>
                  </a:cubicBezTo>
                  <a:close/>
                  <a:moveTo>
                    <a:pt x="4384903" y="1178322"/>
                  </a:moveTo>
                  <a:cubicBezTo>
                    <a:pt x="4370416" y="1176465"/>
                    <a:pt x="4360386" y="1174607"/>
                    <a:pt x="4349984" y="1174236"/>
                  </a:cubicBezTo>
                  <a:cubicBezTo>
                    <a:pt x="4344412" y="1173864"/>
                    <a:pt x="4335868" y="1174236"/>
                    <a:pt x="4333268" y="1177579"/>
                  </a:cubicBezTo>
                  <a:cubicBezTo>
                    <a:pt x="4310237" y="1209155"/>
                    <a:pt x="4288319" y="1241844"/>
                    <a:pt x="4265288" y="1275277"/>
                  </a:cubicBezTo>
                  <a:cubicBezTo>
                    <a:pt x="4281633" y="1278249"/>
                    <a:pt x="4297235" y="1281221"/>
                    <a:pt x="4312837" y="1283821"/>
                  </a:cubicBezTo>
                  <a:cubicBezTo>
                    <a:pt x="4315809" y="1284193"/>
                    <a:pt x="4320638" y="1282707"/>
                    <a:pt x="4322124" y="1280478"/>
                  </a:cubicBezTo>
                  <a:cubicBezTo>
                    <a:pt x="4342926" y="1247417"/>
                    <a:pt x="4363357" y="1213984"/>
                    <a:pt x="4384903" y="1178322"/>
                  </a:cubicBezTo>
                  <a:close/>
                  <a:moveTo>
                    <a:pt x="3510077" y="1095854"/>
                  </a:moveTo>
                  <a:cubicBezTo>
                    <a:pt x="3432810" y="1080624"/>
                    <a:pt x="3352943" y="1087682"/>
                    <a:pt x="3306137" y="1112942"/>
                  </a:cubicBezTo>
                  <a:cubicBezTo>
                    <a:pt x="3328797" y="1116657"/>
                    <a:pt x="3350342" y="1120743"/>
                    <a:pt x="3371888" y="1124087"/>
                  </a:cubicBezTo>
                  <a:cubicBezTo>
                    <a:pt x="3389347" y="1127058"/>
                    <a:pt x="3408664" y="1134859"/>
                    <a:pt x="3424638" y="1131145"/>
                  </a:cubicBezTo>
                  <a:cubicBezTo>
                    <a:pt x="3452870" y="1123715"/>
                    <a:pt x="3478873" y="1109228"/>
                    <a:pt x="3510077" y="1095854"/>
                  </a:cubicBezTo>
                  <a:close/>
                  <a:moveTo>
                    <a:pt x="2578415" y="1123344"/>
                  </a:moveTo>
                  <a:cubicBezTo>
                    <a:pt x="2659768" y="1149718"/>
                    <a:pt x="2735921" y="1193181"/>
                    <a:pt x="2828047" y="1179808"/>
                  </a:cubicBezTo>
                  <a:cubicBezTo>
                    <a:pt x="2745579" y="1151204"/>
                    <a:pt x="2669055" y="1109599"/>
                    <a:pt x="2578415" y="1123344"/>
                  </a:cubicBezTo>
                  <a:close/>
                  <a:moveTo>
                    <a:pt x="1950249" y="1185380"/>
                  </a:moveTo>
                  <a:cubicBezTo>
                    <a:pt x="1883012" y="1170521"/>
                    <a:pt x="1816518" y="1136717"/>
                    <a:pt x="1746680" y="1173864"/>
                  </a:cubicBezTo>
                  <a:cubicBezTo>
                    <a:pt x="1812803" y="1198010"/>
                    <a:pt x="1880040" y="1215841"/>
                    <a:pt x="1950249" y="1185380"/>
                  </a:cubicBezTo>
                  <a:close/>
                  <a:moveTo>
                    <a:pt x="1497048" y="1253732"/>
                  </a:moveTo>
                  <a:cubicBezTo>
                    <a:pt x="1528252" y="1263390"/>
                    <a:pt x="1555370" y="1271934"/>
                    <a:pt x="1582488" y="1279735"/>
                  </a:cubicBezTo>
                  <a:cubicBezTo>
                    <a:pt x="1588432" y="1281592"/>
                    <a:pt x="1596233" y="1281592"/>
                    <a:pt x="1602176" y="1279364"/>
                  </a:cubicBezTo>
                  <a:cubicBezTo>
                    <a:pt x="1625951" y="1271563"/>
                    <a:pt x="1649354" y="1262276"/>
                    <a:pt x="1675728" y="1252617"/>
                  </a:cubicBezTo>
                  <a:cubicBezTo>
                    <a:pt x="1641924" y="1243330"/>
                    <a:pt x="1610720" y="1234415"/>
                    <a:pt x="1579145" y="1225871"/>
                  </a:cubicBezTo>
                  <a:cubicBezTo>
                    <a:pt x="1575058" y="1224757"/>
                    <a:pt x="1570229" y="1225128"/>
                    <a:pt x="1566514" y="1226243"/>
                  </a:cubicBezTo>
                  <a:cubicBezTo>
                    <a:pt x="1544597" y="1234786"/>
                    <a:pt x="1523052" y="1243330"/>
                    <a:pt x="1497048" y="1253732"/>
                  </a:cubicBezTo>
                  <a:close/>
                  <a:moveTo>
                    <a:pt x="3628206" y="939834"/>
                  </a:moveTo>
                  <a:cubicBezTo>
                    <a:pt x="3601089" y="963237"/>
                    <a:pt x="3573599" y="987012"/>
                    <a:pt x="3546110" y="1010415"/>
                  </a:cubicBezTo>
                  <a:cubicBezTo>
                    <a:pt x="3568770" y="1014873"/>
                    <a:pt x="3591059" y="1014873"/>
                    <a:pt x="3612976" y="1014501"/>
                  </a:cubicBezTo>
                  <a:cubicBezTo>
                    <a:pt x="3616319" y="1014501"/>
                    <a:pt x="3620777" y="1013758"/>
                    <a:pt x="3623006" y="1011529"/>
                  </a:cubicBezTo>
                  <a:cubicBezTo>
                    <a:pt x="3642694" y="991841"/>
                    <a:pt x="3662011" y="971410"/>
                    <a:pt x="3682442" y="950607"/>
                  </a:cubicBezTo>
                  <a:cubicBezTo>
                    <a:pt x="3663497" y="942063"/>
                    <a:pt x="3643437" y="954694"/>
                    <a:pt x="3628206" y="939834"/>
                  </a:cubicBezTo>
                  <a:close/>
                  <a:moveTo>
                    <a:pt x="4399762" y="1054992"/>
                  </a:moveTo>
                  <a:cubicBezTo>
                    <a:pt x="4413135" y="1054992"/>
                    <a:pt x="4423537" y="1055735"/>
                    <a:pt x="4433938" y="1054621"/>
                  </a:cubicBezTo>
                  <a:cubicBezTo>
                    <a:pt x="4437653" y="1054249"/>
                    <a:pt x="4443596" y="1051277"/>
                    <a:pt x="4444711" y="1047934"/>
                  </a:cubicBezTo>
                  <a:cubicBezTo>
                    <a:pt x="4457341" y="1017473"/>
                    <a:pt x="4469228" y="986640"/>
                    <a:pt x="4482230" y="953951"/>
                  </a:cubicBezTo>
                  <a:cubicBezTo>
                    <a:pt x="4470343" y="953951"/>
                    <a:pt x="4461056" y="953208"/>
                    <a:pt x="4452140" y="954322"/>
                  </a:cubicBezTo>
                  <a:cubicBezTo>
                    <a:pt x="4447683" y="954694"/>
                    <a:pt x="4441367" y="958037"/>
                    <a:pt x="4439881" y="961752"/>
                  </a:cubicBezTo>
                  <a:cubicBezTo>
                    <a:pt x="4426137" y="991098"/>
                    <a:pt x="4413878" y="1021188"/>
                    <a:pt x="4399762" y="1054992"/>
                  </a:cubicBezTo>
                  <a:close/>
                  <a:moveTo>
                    <a:pt x="4640107" y="75038"/>
                  </a:moveTo>
                  <a:cubicBezTo>
                    <a:pt x="4636021" y="105128"/>
                    <a:pt x="4632306" y="134474"/>
                    <a:pt x="4628220" y="164935"/>
                  </a:cubicBezTo>
                  <a:cubicBezTo>
                    <a:pt x="4641964" y="164935"/>
                    <a:pt x="4653480" y="164935"/>
                    <a:pt x="4666854" y="164935"/>
                  </a:cubicBezTo>
                  <a:cubicBezTo>
                    <a:pt x="4671311" y="135217"/>
                    <a:pt x="4676141" y="105499"/>
                    <a:pt x="4680598" y="75038"/>
                  </a:cubicBezTo>
                  <a:cubicBezTo>
                    <a:pt x="4667596" y="75038"/>
                    <a:pt x="4655337" y="75038"/>
                    <a:pt x="4640107" y="75038"/>
                  </a:cubicBezTo>
                  <a:close/>
                  <a:moveTo>
                    <a:pt x="3049075" y="1402694"/>
                  </a:moveTo>
                  <a:cubicBezTo>
                    <a:pt x="3005984" y="1388578"/>
                    <a:pt x="2963264" y="1371861"/>
                    <a:pt x="2919059" y="1361088"/>
                  </a:cubicBezTo>
                  <a:cubicBezTo>
                    <a:pt x="2887483" y="1353287"/>
                    <a:pt x="2854422" y="1353287"/>
                    <a:pt x="2821732" y="1349944"/>
                  </a:cubicBezTo>
                  <a:cubicBezTo>
                    <a:pt x="2821360" y="1352544"/>
                    <a:pt x="2820989" y="1355145"/>
                    <a:pt x="2820617" y="1358117"/>
                  </a:cubicBezTo>
                  <a:cubicBezTo>
                    <a:pt x="2897142" y="1373718"/>
                    <a:pt x="2969951" y="1403065"/>
                    <a:pt x="3049075" y="1402694"/>
                  </a:cubicBezTo>
                  <a:close/>
                  <a:moveTo>
                    <a:pt x="3782369" y="785300"/>
                  </a:moveTo>
                  <a:cubicBezTo>
                    <a:pt x="3768624" y="785300"/>
                    <a:pt x="3759337" y="784557"/>
                    <a:pt x="3750422" y="785672"/>
                  </a:cubicBezTo>
                  <a:cubicBezTo>
                    <a:pt x="3744478" y="786415"/>
                    <a:pt x="3735934" y="787901"/>
                    <a:pt x="3732963" y="792358"/>
                  </a:cubicBezTo>
                  <a:cubicBezTo>
                    <a:pt x="3721818" y="809075"/>
                    <a:pt x="3712532" y="826906"/>
                    <a:pt x="3701016" y="846965"/>
                  </a:cubicBezTo>
                  <a:cubicBezTo>
                    <a:pt x="3716618" y="846965"/>
                    <a:pt x="3729991" y="847337"/>
                    <a:pt x="3743364" y="846594"/>
                  </a:cubicBezTo>
                  <a:cubicBezTo>
                    <a:pt x="3747079" y="846594"/>
                    <a:pt x="3751908" y="843994"/>
                    <a:pt x="3753394" y="841022"/>
                  </a:cubicBezTo>
                  <a:cubicBezTo>
                    <a:pt x="3763052" y="823934"/>
                    <a:pt x="3771596" y="806475"/>
                    <a:pt x="3782369" y="785300"/>
                  </a:cubicBezTo>
                  <a:close/>
                  <a:moveTo>
                    <a:pt x="3805401" y="613678"/>
                  </a:moveTo>
                  <a:cubicBezTo>
                    <a:pt x="3797599" y="637824"/>
                    <a:pt x="3789798" y="661227"/>
                    <a:pt x="3781626" y="686488"/>
                  </a:cubicBezTo>
                  <a:cubicBezTo>
                    <a:pt x="3792399" y="686488"/>
                    <a:pt x="3800571" y="687602"/>
                    <a:pt x="3808001" y="686116"/>
                  </a:cubicBezTo>
                  <a:cubicBezTo>
                    <a:pt x="3813573" y="685002"/>
                    <a:pt x="3821746" y="682030"/>
                    <a:pt x="3823231" y="677944"/>
                  </a:cubicBezTo>
                  <a:cubicBezTo>
                    <a:pt x="3831032" y="657513"/>
                    <a:pt x="3837347" y="636339"/>
                    <a:pt x="3844406" y="614050"/>
                  </a:cubicBezTo>
                  <a:cubicBezTo>
                    <a:pt x="3830289" y="613678"/>
                    <a:pt x="3818031" y="613678"/>
                    <a:pt x="3805401" y="613678"/>
                  </a:cubicBezTo>
                  <a:close/>
                  <a:moveTo>
                    <a:pt x="3883410" y="99556"/>
                  </a:moveTo>
                  <a:cubicBezTo>
                    <a:pt x="3881924" y="123330"/>
                    <a:pt x="3880438" y="146362"/>
                    <a:pt x="3878581" y="169765"/>
                  </a:cubicBezTo>
                  <a:cubicBezTo>
                    <a:pt x="3893069" y="169765"/>
                    <a:pt x="3905328" y="169765"/>
                    <a:pt x="3918329" y="169765"/>
                  </a:cubicBezTo>
                  <a:cubicBezTo>
                    <a:pt x="3919815" y="145619"/>
                    <a:pt x="3921301" y="121844"/>
                    <a:pt x="3923158" y="97327"/>
                  </a:cubicBezTo>
                  <a:cubicBezTo>
                    <a:pt x="3909042" y="98070"/>
                    <a:pt x="3896784" y="98813"/>
                    <a:pt x="3883410" y="99556"/>
                  </a:cubicBezTo>
                  <a:close/>
                  <a:moveTo>
                    <a:pt x="3862608" y="341015"/>
                  </a:moveTo>
                  <a:cubicBezTo>
                    <a:pt x="3875981" y="341015"/>
                    <a:pt x="3887868" y="341015"/>
                    <a:pt x="3900127" y="341015"/>
                  </a:cubicBezTo>
                  <a:cubicBezTo>
                    <a:pt x="3903098" y="316126"/>
                    <a:pt x="3906070" y="293095"/>
                    <a:pt x="3909042" y="268206"/>
                  </a:cubicBezTo>
                  <a:cubicBezTo>
                    <a:pt x="3901613" y="268206"/>
                    <a:pt x="3897526" y="268949"/>
                    <a:pt x="3893440" y="268206"/>
                  </a:cubicBezTo>
                  <a:cubicBezTo>
                    <a:pt x="3874495" y="265234"/>
                    <a:pt x="3867437" y="272663"/>
                    <a:pt x="3867437" y="291980"/>
                  </a:cubicBezTo>
                  <a:cubicBezTo>
                    <a:pt x="3867808" y="307954"/>
                    <a:pt x="3864465" y="323927"/>
                    <a:pt x="3862608" y="341015"/>
                  </a:cubicBezTo>
                  <a:close/>
                  <a:moveTo>
                    <a:pt x="3846634" y="442057"/>
                  </a:moveTo>
                  <a:cubicBezTo>
                    <a:pt x="3841805" y="466202"/>
                    <a:pt x="3836976" y="489977"/>
                    <a:pt x="3832147" y="515237"/>
                  </a:cubicBezTo>
                  <a:cubicBezTo>
                    <a:pt x="3840691" y="515237"/>
                    <a:pt x="3847377" y="515980"/>
                    <a:pt x="3854064" y="514866"/>
                  </a:cubicBezTo>
                  <a:cubicBezTo>
                    <a:pt x="3859636" y="514123"/>
                    <a:pt x="3869294" y="512637"/>
                    <a:pt x="3870037" y="510037"/>
                  </a:cubicBezTo>
                  <a:cubicBezTo>
                    <a:pt x="3875610" y="487748"/>
                    <a:pt x="3879696" y="465460"/>
                    <a:pt x="3884153" y="442057"/>
                  </a:cubicBezTo>
                  <a:cubicBezTo>
                    <a:pt x="3869666" y="442057"/>
                    <a:pt x="3858521" y="442057"/>
                    <a:pt x="3846634" y="442057"/>
                  </a:cubicBezTo>
                  <a:close/>
                  <a:moveTo>
                    <a:pt x="4651251" y="263748"/>
                  </a:moveTo>
                  <a:cubicBezTo>
                    <a:pt x="4640107" y="263748"/>
                    <a:pt x="4631563" y="263005"/>
                    <a:pt x="4623019" y="264119"/>
                  </a:cubicBezTo>
                  <a:cubicBezTo>
                    <a:pt x="4618933" y="264491"/>
                    <a:pt x="4612618" y="267834"/>
                    <a:pt x="4612246" y="270806"/>
                  </a:cubicBezTo>
                  <a:cubicBezTo>
                    <a:pt x="4608160" y="292352"/>
                    <a:pt x="4605560" y="314269"/>
                    <a:pt x="4602217" y="337300"/>
                  </a:cubicBezTo>
                  <a:cubicBezTo>
                    <a:pt x="4608532" y="337672"/>
                    <a:pt x="4612618" y="337300"/>
                    <a:pt x="4616704" y="338043"/>
                  </a:cubicBezTo>
                  <a:cubicBezTo>
                    <a:pt x="4633421" y="341015"/>
                    <a:pt x="4641222" y="335071"/>
                    <a:pt x="4641964" y="316869"/>
                  </a:cubicBezTo>
                  <a:cubicBezTo>
                    <a:pt x="4643079" y="299781"/>
                    <a:pt x="4647908" y="282693"/>
                    <a:pt x="4651251" y="263748"/>
                  </a:cubicBezTo>
                  <a:close/>
                  <a:moveTo>
                    <a:pt x="4537208" y="781214"/>
                  </a:moveTo>
                  <a:cubicBezTo>
                    <a:pt x="4523464" y="781214"/>
                    <a:pt x="4512691" y="781214"/>
                    <a:pt x="4501175" y="781214"/>
                  </a:cubicBezTo>
                  <a:cubicBezTo>
                    <a:pt x="4493745" y="804989"/>
                    <a:pt x="4486688" y="828020"/>
                    <a:pt x="4478886" y="853652"/>
                  </a:cubicBezTo>
                  <a:cubicBezTo>
                    <a:pt x="4488917" y="853652"/>
                    <a:pt x="4496717" y="854766"/>
                    <a:pt x="4503404" y="853281"/>
                  </a:cubicBezTo>
                  <a:cubicBezTo>
                    <a:pt x="4508604" y="852166"/>
                    <a:pt x="4516034" y="848451"/>
                    <a:pt x="4517520" y="843994"/>
                  </a:cubicBezTo>
                  <a:cubicBezTo>
                    <a:pt x="4525321" y="823562"/>
                    <a:pt x="4530893" y="802760"/>
                    <a:pt x="4537208" y="781214"/>
                  </a:cubicBezTo>
                  <a:close/>
                  <a:moveTo>
                    <a:pt x="4619676" y="434998"/>
                  </a:moveTo>
                  <a:cubicBezTo>
                    <a:pt x="4609646" y="434998"/>
                    <a:pt x="4602217" y="434256"/>
                    <a:pt x="4595159" y="435370"/>
                  </a:cubicBezTo>
                  <a:cubicBezTo>
                    <a:pt x="4590701" y="435741"/>
                    <a:pt x="4583643" y="437970"/>
                    <a:pt x="4583272" y="440571"/>
                  </a:cubicBezTo>
                  <a:cubicBezTo>
                    <a:pt x="4578442" y="462859"/>
                    <a:pt x="4574356" y="485519"/>
                    <a:pt x="4569898" y="509294"/>
                  </a:cubicBezTo>
                  <a:cubicBezTo>
                    <a:pt x="4579928" y="509294"/>
                    <a:pt x="4587729" y="510408"/>
                    <a:pt x="4594787" y="508922"/>
                  </a:cubicBezTo>
                  <a:cubicBezTo>
                    <a:pt x="4599245" y="508179"/>
                    <a:pt x="4605560" y="504465"/>
                    <a:pt x="4606674" y="501121"/>
                  </a:cubicBezTo>
                  <a:cubicBezTo>
                    <a:pt x="4611504" y="479947"/>
                    <a:pt x="4614847" y="458773"/>
                    <a:pt x="4619676" y="434998"/>
                  </a:cubicBezTo>
                  <a:close/>
                  <a:moveTo>
                    <a:pt x="4583272" y="605506"/>
                  </a:moveTo>
                  <a:cubicBezTo>
                    <a:pt x="4567298" y="611450"/>
                    <a:pt x="4550581" y="598448"/>
                    <a:pt x="4544638" y="618136"/>
                  </a:cubicBezTo>
                  <a:cubicBezTo>
                    <a:pt x="4538694" y="638196"/>
                    <a:pt x="4534608" y="658256"/>
                    <a:pt x="4529407" y="679430"/>
                  </a:cubicBezTo>
                  <a:cubicBezTo>
                    <a:pt x="4541666" y="679430"/>
                    <a:pt x="4552810" y="679430"/>
                    <a:pt x="4564698" y="679430"/>
                  </a:cubicBezTo>
                  <a:cubicBezTo>
                    <a:pt x="4570641" y="656027"/>
                    <a:pt x="4576585" y="632624"/>
                    <a:pt x="4583272" y="605506"/>
                  </a:cubicBezTo>
                  <a:close/>
                  <a:moveTo>
                    <a:pt x="3027158" y="1189838"/>
                  </a:moveTo>
                  <a:cubicBezTo>
                    <a:pt x="3027530" y="1188352"/>
                    <a:pt x="3028273" y="1186495"/>
                    <a:pt x="3028644" y="1185009"/>
                  </a:cubicBezTo>
                  <a:cubicBezTo>
                    <a:pt x="2964750" y="1166806"/>
                    <a:pt x="2900485" y="1148604"/>
                    <a:pt x="2836591" y="1130402"/>
                  </a:cubicBezTo>
                  <a:cubicBezTo>
                    <a:pt x="2835848" y="1133002"/>
                    <a:pt x="2835105" y="1135602"/>
                    <a:pt x="2834362" y="1138203"/>
                  </a:cubicBezTo>
                  <a:cubicBezTo>
                    <a:pt x="2899742" y="1151947"/>
                    <a:pt x="2958064" y="1190952"/>
                    <a:pt x="3027158" y="1189838"/>
                  </a:cubicBezTo>
                  <a:close/>
                </a:path>
              </a:pathLst>
            </a:custGeom>
            <a:solidFill>
              <a:srgbClr val="000000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299FE2-2FF1-41A3-B314-0F8ED8D5B16F}"/>
                </a:ext>
              </a:extLst>
            </p:cNvPr>
            <p:cNvSpPr/>
            <p:nvPr/>
          </p:nvSpPr>
          <p:spPr>
            <a:xfrm>
              <a:off x="2549957" y="2237286"/>
              <a:ext cx="1404179" cy="661227"/>
            </a:xfrm>
            <a:custGeom>
              <a:avLst/>
              <a:gdLst>
                <a:gd name="connsiteX0" fmla="*/ 1407523 w 1404179"/>
                <a:gd name="connsiteY0" fmla="*/ 87185 h 661227"/>
                <a:gd name="connsiteX1" fmla="*/ 1375947 w 1404179"/>
                <a:gd name="connsiteY1" fmla="*/ 155537 h 661227"/>
                <a:gd name="connsiteX2" fmla="*/ 1180551 w 1404179"/>
                <a:gd name="connsiteY2" fmla="*/ 647371 h 661227"/>
                <a:gd name="connsiteX3" fmla="*/ 1159748 w 1404179"/>
                <a:gd name="connsiteY3" fmla="*/ 661859 h 661227"/>
                <a:gd name="connsiteX4" fmla="*/ 576902 w 1404179"/>
                <a:gd name="connsiteY4" fmla="*/ 644028 h 661227"/>
                <a:gd name="connsiteX5" fmla="*/ 268949 w 1404179"/>
                <a:gd name="connsiteY5" fmla="*/ 635484 h 661227"/>
                <a:gd name="connsiteX6" fmla="*/ 0 w 1404179"/>
                <a:gd name="connsiteY6" fmla="*/ 626568 h 661227"/>
                <a:gd name="connsiteX7" fmla="*/ 5201 w 1404179"/>
                <a:gd name="connsiteY7" fmla="*/ 613195 h 661227"/>
                <a:gd name="connsiteX8" fmla="*/ 363304 w 1404179"/>
                <a:gd name="connsiteY8" fmla="*/ 16233 h 661227"/>
                <a:gd name="connsiteX9" fmla="*/ 396736 w 1404179"/>
                <a:gd name="connsiteY9" fmla="*/ 260 h 661227"/>
                <a:gd name="connsiteX10" fmla="*/ 622222 w 1404179"/>
                <a:gd name="connsiteY10" fmla="*/ 19948 h 661227"/>
                <a:gd name="connsiteX11" fmla="*/ 834707 w 1404179"/>
                <a:gd name="connsiteY11" fmla="*/ 37779 h 661227"/>
                <a:gd name="connsiteX12" fmla="*/ 1060193 w 1404179"/>
                <a:gd name="connsiteY12" fmla="*/ 57096 h 661227"/>
                <a:gd name="connsiteX13" fmla="*/ 1270820 w 1404179"/>
                <a:gd name="connsiteY13" fmla="*/ 74555 h 661227"/>
                <a:gd name="connsiteX14" fmla="*/ 1407523 w 1404179"/>
                <a:gd name="connsiteY14" fmla="*/ 87185 h 6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4179" h="661227">
                  <a:moveTo>
                    <a:pt x="1407523" y="87185"/>
                  </a:moveTo>
                  <a:cubicBezTo>
                    <a:pt x="1396378" y="110960"/>
                    <a:pt x="1386348" y="133248"/>
                    <a:pt x="1375947" y="155537"/>
                  </a:cubicBezTo>
                  <a:cubicBezTo>
                    <a:pt x="1300166" y="315272"/>
                    <a:pt x="1231443" y="477607"/>
                    <a:pt x="1180551" y="647371"/>
                  </a:cubicBezTo>
                  <a:cubicBezTo>
                    <a:pt x="1176836" y="659630"/>
                    <a:pt x="1171635" y="662230"/>
                    <a:pt x="1159748" y="661859"/>
                  </a:cubicBezTo>
                  <a:cubicBezTo>
                    <a:pt x="965466" y="655544"/>
                    <a:pt x="771184" y="649600"/>
                    <a:pt x="576902" y="644028"/>
                  </a:cubicBezTo>
                  <a:cubicBezTo>
                    <a:pt x="474375" y="641056"/>
                    <a:pt x="371476" y="638456"/>
                    <a:pt x="268949" y="635484"/>
                  </a:cubicBezTo>
                  <a:cubicBezTo>
                    <a:pt x="179794" y="632884"/>
                    <a:pt x="91012" y="629540"/>
                    <a:pt x="0" y="626568"/>
                  </a:cubicBezTo>
                  <a:cubicBezTo>
                    <a:pt x="1857" y="621739"/>
                    <a:pt x="3343" y="617282"/>
                    <a:pt x="5201" y="613195"/>
                  </a:cubicBezTo>
                  <a:cubicBezTo>
                    <a:pt x="106985" y="403683"/>
                    <a:pt x="224000" y="203457"/>
                    <a:pt x="363304" y="16233"/>
                  </a:cubicBezTo>
                  <a:cubicBezTo>
                    <a:pt x="372590" y="3603"/>
                    <a:pt x="381134" y="-1226"/>
                    <a:pt x="396736" y="260"/>
                  </a:cubicBezTo>
                  <a:cubicBezTo>
                    <a:pt x="471775" y="7318"/>
                    <a:pt x="546813" y="13633"/>
                    <a:pt x="622222" y="19948"/>
                  </a:cubicBezTo>
                  <a:cubicBezTo>
                    <a:pt x="693174" y="25892"/>
                    <a:pt x="763755" y="31835"/>
                    <a:pt x="834707" y="37779"/>
                  </a:cubicBezTo>
                  <a:cubicBezTo>
                    <a:pt x="909745" y="44094"/>
                    <a:pt x="984783" y="50780"/>
                    <a:pt x="1060193" y="57096"/>
                  </a:cubicBezTo>
                  <a:cubicBezTo>
                    <a:pt x="1130402" y="63039"/>
                    <a:pt x="1200611" y="68612"/>
                    <a:pt x="1270820" y="74555"/>
                  </a:cubicBezTo>
                  <a:cubicBezTo>
                    <a:pt x="1315397" y="78641"/>
                    <a:pt x="1359974" y="83099"/>
                    <a:pt x="1407523" y="8718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0E45370-59F9-47E9-A7F9-5D2E63B648A3}"/>
                </a:ext>
              </a:extLst>
            </p:cNvPr>
            <p:cNvSpPr/>
            <p:nvPr/>
          </p:nvSpPr>
          <p:spPr>
            <a:xfrm>
              <a:off x="2255748" y="2965234"/>
              <a:ext cx="1441327" cy="631509"/>
            </a:xfrm>
            <a:custGeom>
              <a:avLst/>
              <a:gdLst>
                <a:gd name="connsiteX0" fmla="*/ 0 w 1441326"/>
                <a:gd name="connsiteY0" fmla="*/ 634143 h 631509"/>
                <a:gd name="connsiteX1" fmla="*/ 20431 w 1441326"/>
                <a:gd name="connsiteY1" fmla="*/ 570992 h 631509"/>
                <a:gd name="connsiteX2" fmla="*/ 169393 w 1441326"/>
                <a:gd name="connsiteY2" fmla="*/ 150110 h 631509"/>
                <a:gd name="connsiteX3" fmla="*/ 231058 w 1441326"/>
                <a:gd name="connsiteY3" fmla="*/ 13407 h 631509"/>
                <a:gd name="connsiteX4" fmla="*/ 253718 w 1441326"/>
                <a:gd name="connsiteY4" fmla="*/ 34 h 631509"/>
                <a:gd name="connsiteX5" fmla="*/ 628537 w 1441326"/>
                <a:gd name="connsiteY5" fmla="*/ 13035 h 631509"/>
                <a:gd name="connsiteX6" fmla="*/ 1124086 w 1441326"/>
                <a:gd name="connsiteY6" fmla="*/ 29752 h 631509"/>
                <a:gd name="connsiteX7" fmla="*/ 1443184 w 1441326"/>
                <a:gd name="connsiteY7" fmla="*/ 40896 h 631509"/>
                <a:gd name="connsiteX8" fmla="*/ 1321340 w 1441326"/>
                <a:gd name="connsiteY8" fmla="*/ 622256 h 631509"/>
                <a:gd name="connsiteX9" fmla="*/ 0 w 1441326"/>
                <a:gd name="connsiteY9" fmla="*/ 634143 h 6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326" h="631509">
                  <a:moveTo>
                    <a:pt x="0" y="634143"/>
                  </a:moveTo>
                  <a:cubicBezTo>
                    <a:pt x="7430" y="611855"/>
                    <a:pt x="13373" y="591423"/>
                    <a:pt x="20431" y="570992"/>
                  </a:cubicBezTo>
                  <a:cubicBezTo>
                    <a:pt x="69837" y="430574"/>
                    <a:pt x="118129" y="289785"/>
                    <a:pt x="169393" y="150110"/>
                  </a:cubicBezTo>
                  <a:cubicBezTo>
                    <a:pt x="186481" y="103304"/>
                    <a:pt x="210998" y="59098"/>
                    <a:pt x="231058" y="13407"/>
                  </a:cubicBezTo>
                  <a:cubicBezTo>
                    <a:pt x="235887" y="2262"/>
                    <a:pt x="242202" y="-338"/>
                    <a:pt x="253718" y="34"/>
                  </a:cubicBezTo>
                  <a:cubicBezTo>
                    <a:pt x="378534" y="4491"/>
                    <a:pt x="503722" y="8949"/>
                    <a:pt x="628537" y="13035"/>
                  </a:cubicBezTo>
                  <a:cubicBezTo>
                    <a:pt x="793844" y="18607"/>
                    <a:pt x="958780" y="24180"/>
                    <a:pt x="1124086" y="29752"/>
                  </a:cubicBezTo>
                  <a:cubicBezTo>
                    <a:pt x="1229957" y="33466"/>
                    <a:pt x="1335456" y="37181"/>
                    <a:pt x="1443184" y="40896"/>
                  </a:cubicBezTo>
                  <a:cubicBezTo>
                    <a:pt x="1391921" y="232578"/>
                    <a:pt x="1346229" y="423888"/>
                    <a:pt x="1321340" y="622256"/>
                  </a:cubicBezTo>
                  <a:cubicBezTo>
                    <a:pt x="880770" y="626342"/>
                    <a:pt x="442056" y="630428"/>
                    <a:pt x="0" y="634143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38FF77-2F6E-4FA6-8D50-5622C1CCD2F8}"/>
                </a:ext>
              </a:extLst>
            </p:cNvPr>
            <p:cNvSpPr/>
            <p:nvPr/>
          </p:nvSpPr>
          <p:spPr>
            <a:xfrm>
              <a:off x="2972697" y="1664164"/>
              <a:ext cx="1493334" cy="586932"/>
            </a:xfrm>
            <a:custGeom>
              <a:avLst/>
              <a:gdLst>
                <a:gd name="connsiteX0" fmla="*/ 0 w 1493333"/>
                <a:gd name="connsiteY0" fmla="*/ 496486 h 586932"/>
                <a:gd name="connsiteX1" fmla="*/ 120358 w 1493333"/>
                <a:gd name="connsiteY1" fmla="*/ 384301 h 586932"/>
                <a:gd name="connsiteX2" fmla="*/ 595848 w 1493333"/>
                <a:gd name="connsiteY2" fmla="*/ 60002 h 586932"/>
                <a:gd name="connsiteX3" fmla="*/ 702090 w 1493333"/>
                <a:gd name="connsiteY3" fmla="*/ 11710 h 586932"/>
                <a:gd name="connsiteX4" fmla="*/ 810561 w 1493333"/>
                <a:gd name="connsiteY4" fmla="*/ 6138 h 586932"/>
                <a:gd name="connsiteX5" fmla="*/ 1281221 w 1493333"/>
                <a:gd name="connsiteY5" fmla="*/ 79319 h 586932"/>
                <a:gd name="connsiteX6" fmla="*/ 1479218 w 1493333"/>
                <a:gd name="connsiteY6" fmla="*/ 109780 h 586932"/>
                <a:gd name="connsiteX7" fmla="*/ 1493705 w 1493333"/>
                <a:gd name="connsiteY7" fmla="*/ 113866 h 586932"/>
                <a:gd name="connsiteX8" fmla="*/ 1454700 w 1493333"/>
                <a:gd name="connsiteY8" fmla="*/ 142098 h 586932"/>
                <a:gd name="connsiteX9" fmla="*/ 1174607 w 1493333"/>
                <a:gd name="connsiteY9" fmla="*/ 373156 h 586932"/>
                <a:gd name="connsiteX10" fmla="*/ 1024159 w 1493333"/>
                <a:gd name="connsiteY10" fmla="*/ 574868 h 586932"/>
                <a:gd name="connsiteX11" fmla="*/ 999271 w 1493333"/>
                <a:gd name="connsiteY11" fmla="*/ 587870 h 586932"/>
                <a:gd name="connsiteX12" fmla="*/ 594733 w 1493333"/>
                <a:gd name="connsiteY12" fmla="*/ 552208 h 586932"/>
                <a:gd name="connsiteX13" fmla="*/ 271178 w 1493333"/>
                <a:gd name="connsiteY13" fmla="*/ 524719 h 586932"/>
                <a:gd name="connsiteX14" fmla="*/ 3715 w 1493333"/>
                <a:gd name="connsiteY14" fmla="*/ 501316 h 586932"/>
                <a:gd name="connsiteX15" fmla="*/ 0 w 1493333"/>
                <a:gd name="connsiteY15" fmla="*/ 496486 h 58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3333" h="586932">
                  <a:moveTo>
                    <a:pt x="0" y="496486"/>
                  </a:moveTo>
                  <a:cubicBezTo>
                    <a:pt x="40119" y="458967"/>
                    <a:pt x="78753" y="419962"/>
                    <a:pt x="120358" y="384301"/>
                  </a:cubicBezTo>
                  <a:cubicBezTo>
                    <a:pt x="266720" y="258370"/>
                    <a:pt x="423854" y="148042"/>
                    <a:pt x="595848" y="60002"/>
                  </a:cubicBezTo>
                  <a:cubicBezTo>
                    <a:pt x="630395" y="42171"/>
                    <a:pt x="667171" y="29170"/>
                    <a:pt x="702090" y="11710"/>
                  </a:cubicBezTo>
                  <a:cubicBezTo>
                    <a:pt x="738123" y="-6492"/>
                    <a:pt x="773785" y="566"/>
                    <a:pt x="810561" y="6138"/>
                  </a:cubicBezTo>
                  <a:cubicBezTo>
                    <a:pt x="967323" y="30655"/>
                    <a:pt x="1124458" y="55173"/>
                    <a:pt x="1281221" y="79319"/>
                  </a:cubicBezTo>
                  <a:cubicBezTo>
                    <a:pt x="1346972" y="89720"/>
                    <a:pt x="1413095" y="99378"/>
                    <a:pt x="1479218" y="109780"/>
                  </a:cubicBezTo>
                  <a:cubicBezTo>
                    <a:pt x="1483304" y="110523"/>
                    <a:pt x="1487390" y="112009"/>
                    <a:pt x="1493705" y="113866"/>
                  </a:cubicBezTo>
                  <a:cubicBezTo>
                    <a:pt x="1479589" y="124267"/>
                    <a:pt x="1467330" y="133183"/>
                    <a:pt x="1454700" y="142098"/>
                  </a:cubicBezTo>
                  <a:cubicBezTo>
                    <a:pt x="1355888" y="212679"/>
                    <a:pt x="1258189" y="284374"/>
                    <a:pt x="1174607" y="373156"/>
                  </a:cubicBezTo>
                  <a:cubicBezTo>
                    <a:pt x="1116657" y="434821"/>
                    <a:pt x="1065765" y="501316"/>
                    <a:pt x="1024159" y="574868"/>
                  </a:cubicBezTo>
                  <a:cubicBezTo>
                    <a:pt x="1018216" y="585641"/>
                    <a:pt x="1011529" y="588984"/>
                    <a:pt x="999271" y="587870"/>
                  </a:cubicBezTo>
                  <a:cubicBezTo>
                    <a:pt x="864425" y="575611"/>
                    <a:pt x="729579" y="563724"/>
                    <a:pt x="594733" y="552208"/>
                  </a:cubicBezTo>
                  <a:cubicBezTo>
                    <a:pt x="487005" y="542921"/>
                    <a:pt x="378906" y="534005"/>
                    <a:pt x="271178" y="524719"/>
                  </a:cubicBezTo>
                  <a:cubicBezTo>
                    <a:pt x="182023" y="516918"/>
                    <a:pt x="92869" y="509117"/>
                    <a:pt x="3715" y="501316"/>
                  </a:cubicBezTo>
                  <a:cubicBezTo>
                    <a:pt x="2229" y="499830"/>
                    <a:pt x="1114" y="497972"/>
                    <a:pt x="0" y="496486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AF90F5-8A55-4B55-989A-C3F5C084911B}"/>
                </a:ext>
              </a:extLst>
            </p:cNvPr>
            <p:cNvSpPr/>
            <p:nvPr/>
          </p:nvSpPr>
          <p:spPr>
            <a:xfrm>
              <a:off x="4901772" y="1462714"/>
              <a:ext cx="1285307" cy="334328"/>
            </a:xfrm>
            <a:custGeom>
              <a:avLst/>
              <a:gdLst>
                <a:gd name="connsiteX0" fmla="*/ 371 w 1285307"/>
                <a:gd name="connsiteY0" fmla="*/ 130321 h 334328"/>
                <a:gd name="connsiteX1" fmla="*/ 250375 w 1285307"/>
                <a:gd name="connsiteY1" fmla="*/ 135150 h 334328"/>
                <a:gd name="connsiteX2" fmla="*/ 705804 w 1285307"/>
                <a:gd name="connsiteY2" fmla="*/ 4019 h 334328"/>
                <a:gd name="connsiteX3" fmla="*/ 727722 w 1285307"/>
                <a:gd name="connsiteY3" fmla="*/ 1047 h 334328"/>
                <a:gd name="connsiteX4" fmla="*/ 1284192 w 1285307"/>
                <a:gd name="connsiteY4" fmla="*/ 174898 h 334328"/>
                <a:gd name="connsiteX5" fmla="*/ 1286422 w 1285307"/>
                <a:gd name="connsiteY5" fmla="*/ 177127 h 334328"/>
                <a:gd name="connsiteX6" fmla="*/ 1283078 w 1285307"/>
                <a:gd name="connsiteY6" fmla="*/ 181956 h 334328"/>
                <a:gd name="connsiteX7" fmla="*/ 998156 w 1285307"/>
                <a:gd name="connsiteY7" fmla="*/ 327575 h 334328"/>
                <a:gd name="connsiteX8" fmla="*/ 820591 w 1285307"/>
                <a:gd name="connsiteY8" fmla="*/ 331289 h 334328"/>
                <a:gd name="connsiteX9" fmla="*/ 558328 w 1285307"/>
                <a:gd name="connsiteY9" fmla="*/ 294142 h 334328"/>
                <a:gd name="connsiteX10" fmla="*/ 380392 w 1285307"/>
                <a:gd name="connsiteY10" fmla="*/ 243250 h 334328"/>
                <a:gd name="connsiteX11" fmla="*/ 10030 w 1285307"/>
                <a:gd name="connsiteY11" fmla="*/ 131807 h 334328"/>
                <a:gd name="connsiteX12" fmla="*/ 0 w 1285307"/>
                <a:gd name="connsiteY12" fmla="*/ 127349 h 334328"/>
                <a:gd name="connsiteX13" fmla="*/ 371 w 1285307"/>
                <a:gd name="connsiteY13" fmla="*/ 130321 h 3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5307" h="334328">
                  <a:moveTo>
                    <a:pt x="371" y="130321"/>
                  </a:moveTo>
                  <a:cubicBezTo>
                    <a:pt x="83582" y="132178"/>
                    <a:pt x="167164" y="137750"/>
                    <a:pt x="250375" y="135150"/>
                  </a:cubicBezTo>
                  <a:cubicBezTo>
                    <a:pt x="412710" y="129949"/>
                    <a:pt x="567244" y="94288"/>
                    <a:pt x="705804" y="4019"/>
                  </a:cubicBezTo>
                  <a:cubicBezTo>
                    <a:pt x="711377" y="304"/>
                    <a:pt x="721406" y="-1182"/>
                    <a:pt x="727722" y="1047"/>
                  </a:cubicBezTo>
                  <a:cubicBezTo>
                    <a:pt x="913460" y="58626"/>
                    <a:pt x="1098826" y="116576"/>
                    <a:pt x="1284192" y="174898"/>
                  </a:cubicBezTo>
                  <a:cubicBezTo>
                    <a:pt x="1284564" y="174898"/>
                    <a:pt x="1284936" y="175641"/>
                    <a:pt x="1286422" y="177127"/>
                  </a:cubicBezTo>
                  <a:cubicBezTo>
                    <a:pt x="1285307" y="178613"/>
                    <a:pt x="1284564" y="180842"/>
                    <a:pt x="1283078" y="181956"/>
                  </a:cubicBezTo>
                  <a:cubicBezTo>
                    <a:pt x="1199125" y="252165"/>
                    <a:pt x="1108856" y="309744"/>
                    <a:pt x="998156" y="327575"/>
                  </a:cubicBezTo>
                  <a:cubicBezTo>
                    <a:pt x="939092" y="336862"/>
                    <a:pt x="879655" y="337976"/>
                    <a:pt x="820591" y="331289"/>
                  </a:cubicBezTo>
                  <a:cubicBezTo>
                    <a:pt x="732922" y="320888"/>
                    <a:pt x="644882" y="310487"/>
                    <a:pt x="558328" y="294142"/>
                  </a:cubicBezTo>
                  <a:cubicBezTo>
                    <a:pt x="498149" y="282626"/>
                    <a:pt x="439456" y="261080"/>
                    <a:pt x="380392" y="243250"/>
                  </a:cubicBezTo>
                  <a:cubicBezTo>
                    <a:pt x="257061" y="206473"/>
                    <a:pt x="133360" y="168954"/>
                    <a:pt x="10030" y="131807"/>
                  </a:cubicBezTo>
                  <a:cubicBezTo>
                    <a:pt x="6687" y="130692"/>
                    <a:pt x="3343" y="128835"/>
                    <a:pt x="0" y="127349"/>
                  </a:cubicBezTo>
                  <a:cubicBezTo>
                    <a:pt x="0" y="128092"/>
                    <a:pt x="371" y="129206"/>
                    <a:pt x="371" y="130321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51721E-E877-4AD2-BB58-F3F806D195DE}"/>
                </a:ext>
              </a:extLst>
            </p:cNvPr>
            <p:cNvSpPr/>
            <p:nvPr/>
          </p:nvSpPr>
          <p:spPr>
            <a:xfrm>
              <a:off x="3859410" y="1578561"/>
              <a:ext cx="1151576" cy="159735"/>
            </a:xfrm>
            <a:custGeom>
              <a:avLst/>
              <a:gdLst>
                <a:gd name="connsiteX0" fmla="*/ 0 w 1151575"/>
                <a:gd name="connsiteY0" fmla="*/ 40477 h 159734"/>
                <a:gd name="connsiteX1" fmla="*/ 242945 w 1151575"/>
                <a:gd name="connsiteY1" fmla="*/ 13731 h 159734"/>
                <a:gd name="connsiteX2" fmla="*/ 639682 w 1151575"/>
                <a:gd name="connsiteY2" fmla="*/ 729 h 159734"/>
                <a:gd name="connsiteX3" fmla="*/ 860710 w 1151575"/>
                <a:gd name="connsiteY3" fmla="*/ 26361 h 159734"/>
                <a:gd name="connsiteX4" fmla="*/ 1149347 w 1151575"/>
                <a:gd name="connsiteY4" fmla="*/ 93970 h 159734"/>
                <a:gd name="connsiteX5" fmla="*/ 1153805 w 1151575"/>
                <a:gd name="connsiteY5" fmla="*/ 98427 h 159734"/>
                <a:gd name="connsiteX6" fmla="*/ 1112199 w 1151575"/>
                <a:gd name="connsiteY6" fmla="*/ 94341 h 159734"/>
                <a:gd name="connsiteX7" fmla="*/ 763755 w 1151575"/>
                <a:gd name="connsiteY7" fmla="*/ 136318 h 159734"/>
                <a:gd name="connsiteX8" fmla="*/ 733665 w 1151575"/>
                <a:gd name="connsiteY8" fmla="*/ 145976 h 159734"/>
                <a:gd name="connsiteX9" fmla="*/ 579874 w 1151575"/>
                <a:gd name="connsiteY9" fmla="*/ 148948 h 159734"/>
                <a:gd name="connsiteX10" fmla="*/ 4829 w 1151575"/>
                <a:gd name="connsiteY10" fmla="*/ 48650 h 159734"/>
                <a:gd name="connsiteX11" fmla="*/ 0 w 1151575"/>
                <a:gd name="connsiteY11" fmla="*/ 46421 h 159734"/>
                <a:gd name="connsiteX12" fmla="*/ 0 w 1151575"/>
                <a:gd name="connsiteY12" fmla="*/ 40477 h 15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575" h="159734">
                  <a:moveTo>
                    <a:pt x="0" y="40477"/>
                  </a:moveTo>
                  <a:cubicBezTo>
                    <a:pt x="80982" y="31190"/>
                    <a:pt x="161592" y="17817"/>
                    <a:pt x="242945" y="13731"/>
                  </a:cubicBezTo>
                  <a:cubicBezTo>
                    <a:pt x="375191" y="6673"/>
                    <a:pt x="507808" y="7416"/>
                    <a:pt x="639682" y="729"/>
                  </a:cubicBezTo>
                  <a:cubicBezTo>
                    <a:pt x="715463" y="-2986"/>
                    <a:pt x="787901" y="7787"/>
                    <a:pt x="860710" y="26361"/>
                  </a:cubicBezTo>
                  <a:cubicBezTo>
                    <a:pt x="956551" y="50878"/>
                    <a:pt x="1053135" y="71681"/>
                    <a:pt x="1149347" y="93970"/>
                  </a:cubicBezTo>
                  <a:cubicBezTo>
                    <a:pt x="1150833" y="94341"/>
                    <a:pt x="1152319" y="95084"/>
                    <a:pt x="1153805" y="98427"/>
                  </a:cubicBezTo>
                  <a:cubicBezTo>
                    <a:pt x="1140060" y="96942"/>
                    <a:pt x="1125944" y="96199"/>
                    <a:pt x="1112199" y="94341"/>
                  </a:cubicBezTo>
                  <a:cubicBezTo>
                    <a:pt x="992584" y="77996"/>
                    <a:pt x="877055" y="97313"/>
                    <a:pt x="763755" y="136318"/>
                  </a:cubicBezTo>
                  <a:cubicBezTo>
                    <a:pt x="753725" y="139661"/>
                    <a:pt x="742952" y="141147"/>
                    <a:pt x="733665" y="145976"/>
                  </a:cubicBezTo>
                  <a:cubicBezTo>
                    <a:pt x="682773" y="171980"/>
                    <a:pt x="631509" y="158235"/>
                    <a:pt x="579874" y="148948"/>
                  </a:cubicBezTo>
                  <a:cubicBezTo>
                    <a:pt x="388193" y="115515"/>
                    <a:pt x="196511" y="82082"/>
                    <a:pt x="4829" y="48650"/>
                  </a:cubicBezTo>
                  <a:cubicBezTo>
                    <a:pt x="3343" y="48278"/>
                    <a:pt x="1857" y="47164"/>
                    <a:pt x="0" y="46421"/>
                  </a:cubicBezTo>
                  <a:cubicBezTo>
                    <a:pt x="371" y="44563"/>
                    <a:pt x="371" y="42334"/>
                    <a:pt x="0" y="40477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BD2DEC5-FDF5-44CC-960F-4FA0F6F88205}"/>
                </a:ext>
              </a:extLst>
            </p:cNvPr>
            <p:cNvSpPr/>
            <p:nvPr/>
          </p:nvSpPr>
          <p:spPr>
            <a:xfrm>
              <a:off x="5921474" y="486408"/>
              <a:ext cx="676086" cy="523781"/>
            </a:xfrm>
            <a:custGeom>
              <a:avLst/>
              <a:gdLst>
                <a:gd name="connsiteX0" fmla="*/ 679058 w 676086"/>
                <a:gd name="connsiteY0" fmla="*/ 0 h 523781"/>
                <a:gd name="connsiteX1" fmla="*/ 580617 w 676086"/>
                <a:gd name="connsiteY1" fmla="*/ 526753 h 523781"/>
                <a:gd name="connsiteX2" fmla="*/ 0 w 676086"/>
                <a:gd name="connsiteY2" fmla="*/ 474746 h 523781"/>
                <a:gd name="connsiteX3" fmla="*/ 69094 w 676086"/>
                <a:gd name="connsiteY3" fmla="*/ 5944 h 523781"/>
                <a:gd name="connsiteX4" fmla="*/ 679058 w 676086"/>
                <a:gd name="connsiteY4" fmla="*/ 0 h 52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086" h="523781">
                  <a:moveTo>
                    <a:pt x="679058" y="0"/>
                  </a:moveTo>
                  <a:cubicBezTo>
                    <a:pt x="662713" y="179794"/>
                    <a:pt x="630766" y="353645"/>
                    <a:pt x="580617" y="526753"/>
                  </a:cubicBezTo>
                  <a:cubicBezTo>
                    <a:pt x="387821" y="509294"/>
                    <a:pt x="195396" y="492206"/>
                    <a:pt x="0" y="474746"/>
                  </a:cubicBezTo>
                  <a:cubicBezTo>
                    <a:pt x="41605" y="320584"/>
                    <a:pt x="60179" y="164935"/>
                    <a:pt x="69094" y="5944"/>
                  </a:cubicBezTo>
                  <a:cubicBezTo>
                    <a:pt x="272292" y="4086"/>
                    <a:pt x="474747" y="1857"/>
                    <a:pt x="679058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3728AD6-574E-4F62-966D-7B6ED139B29D}"/>
                </a:ext>
              </a:extLst>
            </p:cNvPr>
            <p:cNvSpPr/>
            <p:nvPr/>
          </p:nvSpPr>
          <p:spPr>
            <a:xfrm>
              <a:off x="5669613" y="1032106"/>
              <a:ext cx="809818" cy="553499"/>
            </a:xfrm>
            <a:custGeom>
              <a:avLst/>
              <a:gdLst>
                <a:gd name="connsiteX0" fmla="*/ 0 w 809817"/>
                <a:gd name="connsiteY0" fmla="*/ 380391 h 553499"/>
                <a:gd name="connsiteX1" fmla="*/ 228829 w 809817"/>
                <a:gd name="connsiteY1" fmla="*/ 0 h 553499"/>
                <a:gd name="connsiteX2" fmla="*/ 811675 w 809817"/>
                <a:gd name="connsiteY2" fmla="*/ 69838 h 553499"/>
                <a:gd name="connsiteX3" fmla="*/ 793844 w 809817"/>
                <a:gd name="connsiteY3" fmla="*/ 132246 h 553499"/>
                <a:gd name="connsiteX4" fmla="*/ 583589 w 809817"/>
                <a:gd name="connsiteY4" fmla="*/ 544212 h 553499"/>
                <a:gd name="connsiteX5" fmla="*/ 560929 w 809817"/>
                <a:gd name="connsiteY5" fmla="*/ 552385 h 553499"/>
                <a:gd name="connsiteX6" fmla="*/ 6315 w 809817"/>
                <a:gd name="connsiteY6" fmla="*/ 384106 h 553499"/>
                <a:gd name="connsiteX7" fmla="*/ 0 w 809817"/>
                <a:gd name="connsiteY7" fmla="*/ 380391 h 55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817" h="553499">
                  <a:moveTo>
                    <a:pt x="0" y="380391"/>
                  </a:moveTo>
                  <a:cubicBezTo>
                    <a:pt x="110328" y="273406"/>
                    <a:pt x="188710" y="148590"/>
                    <a:pt x="228829" y="0"/>
                  </a:cubicBezTo>
                  <a:cubicBezTo>
                    <a:pt x="423854" y="23403"/>
                    <a:pt x="616279" y="46435"/>
                    <a:pt x="811675" y="69838"/>
                  </a:cubicBezTo>
                  <a:cubicBezTo>
                    <a:pt x="805731" y="91383"/>
                    <a:pt x="800159" y="111814"/>
                    <a:pt x="793844" y="132246"/>
                  </a:cubicBezTo>
                  <a:cubicBezTo>
                    <a:pt x="747038" y="281579"/>
                    <a:pt x="681658" y="421254"/>
                    <a:pt x="583589" y="544212"/>
                  </a:cubicBezTo>
                  <a:cubicBezTo>
                    <a:pt x="577274" y="552385"/>
                    <a:pt x="572073" y="555728"/>
                    <a:pt x="560929" y="552385"/>
                  </a:cubicBezTo>
                  <a:cubicBezTo>
                    <a:pt x="376305" y="495921"/>
                    <a:pt x="191310" y="440199"/>
                    <a:pt x="6315" y="384106"/>
                  </a:cubicBezTo>
                  <a:cubicBezTo>
                    <a:pt x="4829" y="383735"/>
                    <a:pt x="4086" y="382992"/>
                    <a:pt x="0" y="380391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E9DF-4BD2-4001-9BB3-AC7B62B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10</a:t>
            </a:fld>
            <a:endParaRPr lang="pt-PT"/>
          </a:p>
        </p:txBody>
      </p: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ADC6070-80F9-47DE-8DB2-7A2920504CA0}"/>
              </a:ext>
            </a:extLst>
          </p:cNvPr>
          <p:cNvGrpSpPr/>
          <p:nvPr/>
        </p:nvGrpSpPr>
        <p:grpSpPr>
          <a:xfrm>
            <a:off x="411500" y="147343"/>
            <a:ext cx="5271670" cy="2818379"/>
            <a:chOff x="635000" y="1382713"/>
            <a:chExt cx="7869238" cy="4572000"/>
          </a:xfrm>
          <a:solidFill>
            <a:schemeClr val="accent2">
              <a:alpha val="65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A991C48-6CE3-403F-B58F-A31D5C3ED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1604B-1F7B-4A93-971B-B84A6153E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C87CF7A-EA1A-4281-B1CD-481C2E4AD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36F50F-BFD0-40D1-BCEB-E8AD38F1F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A47F25B5-A9A4-4EDF-B7DB-1A704CA4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/>
          <a:lstStyle/>
          <a:p>
            <a:r>
              <a:rPr lang="pt-PT" b="1" err="1"/>
              <a:t>Titles</a:t>
            </a:r>
            <a:r>
              <a:rPr lang="pt-PT" b="1"/>
              <a:t> per </a:t>
            </a:r>
            <a:r>
              <a:rPr lang="pt-PT" b="1" err="1"/>
              <a:t>Region</a:t>
            </a:r>
            <a:r>
              <a:rPr lang="pt-PT" b="1"/>
              <a:t> </a:t>
            </a:r>
            <a:endParaRPr lang="en-US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B1685B-6D79-49E6-8F5C-50A5E4FC8836}"/>
              </a:ext>
            </a:extLst>
          </p:cNvPr>
          <p:cNvSpPr/>
          <p:nvPr/>
        </p:nvSpPr>
        <p:spPr>
          <a:xfrm>
            <a:off x="1" y="3633025"/>
            <a:ext cx="3362266" cy="26825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</a:t>
            </a:r>
            <a:r>
              <a:rPr lang="pt-PT" sz="2000" i="1" err="1"/>
              <a:t>Akas</a:t>
            </a:r>
            <a:endParaRPr lang="pt-PT" sz="2000" i="1"/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Counts or regions per title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B63F7503-1E3B-4775-81C9-BCC69B85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41" y="3346807"/>
            <a:ext cx="2823839" cy="35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C66B6DBA-79CD-4B87-A90A-ED22E589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20" y="704961"/>
            <a:ext cx="4678526" cy="4678526"/>
          </a:xfrm>
          <a:prstGeom prst="rect">
            <a:avLst/>
          </a:prstGeom>
        </p:spPr>
      </p:pic>
      <p:pic>
        <p:nvPicPr>
          <p:cNvPr id="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FF7DD40C-AD9E-48D8-AA39-07CEF502B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41" y="3346807"/>
            <a:ext cx="2823839" cy="35111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E9DF-4BD2-4001-9BB3-AC7B62B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ADC6070-80F9-47DE-8DB2-7A2920504CA0}"/>
              </a:ext>
            </a:extLst>
          </p:cNvPr>
          <p:cNvGrpSpPr/>
          <p:nvPr/>
        </p:nvGrpSpPr>
        <p:grpSpPr>
          <a:xfrm>
            <a:off x="411500" y="147343"/>
            <a:ext cx="5271670" cy="2818379"/>
            <a:chOff x="635000" y="1382713"/>
            <a:chExt cx="7869238" cy="4572000"/>
          </a:xfrm>
          <a:solidFill>
            <a:schemeClr val="accent2">
              <a:alpha val="65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A991C48-6CE3-403F-B58F-A31D5C3ED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1604B-1F7B-4A93-971B-B84A6153E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C87CF7A-EA1A-4281-B1CD-481C2E4AD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36F50F-BFD0-40D1-BCEB-E8AD38F1F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A47F25B5-A9A4-4EDF-B7DB-1A704CA4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/>
          <a:lstStyle/>
          <a:p>
            <a:r>
              <a:rPr lang="pt-PT" b="1" err="1"/>
              <a:t>Titles</a:t>
            </a:r>
            <a:r>
              <a:rPr lang="pt-PT" b="1"/>
              <a:t> per </a:t>
            </a:r>
            <a:r>
              <a:rPr lang="pt-PT" b="1" err="1"/>
              <a:t>Region</a:t>
            </a:r>
            <a:r>
              <a:rPr lang="pt-PT" b="1"/>
              <a:t> </a:t>
            </a:r>
            <a:endParaRPr lang="en-US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B1685B-6D79-49E6-8F5C-50A5E4FC8836}"/>
              </a:ext>
            </a:extLst>
          </p:cNvPr>
          <p:cNvSpPr/>
          <p:nvPr/>
        </p:nvSpPr>
        <p:spPr>
          <a:xfrm>
            <a:off x="1" y="3633025"/>
            <a:ext cx="3362266" cy="26825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</a:t>
            </a:r>
            <a:r>
              <a:rPr lang="pt-PT" sz="2000" i="1" err="1"/>
              <a:t>Akas</a:t>
            </a:r>
            <a:endParaRPr lang="pt-PT" sz="2000" i="1"/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Counts or regions per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F4220D-DACB-4641-AFCA-965399C5C345}"/>
              </a:ext>
            </a:extLst>
          </p:cNvPr>
          <p:cNvSpPr/>
          <p:nvPr/>
        </p:nvSpPr>
        <p:spPr>
          <a:xfrm>
            <a:off x="3538330" y="3850703"/>
            <a:ext cx="1772005" cy="1527786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C85BA-FABB-42F8-AC07-EFAED83BD0DC}"/>
              </a:ext>
            </a:extLst>
          </p:cNvPr>
          <p:cNvCxnSpPr>
            <a:cxnSpLocks/>
          </p:cNvCxnSpPr>
          <p:nvPr/>
        </p:nvCxnSpPr>
        <p:spPr>
          <a:xfrm flipV="1">
            <a:off x="5310335" y="75156"/>
            <a:ext cx="1693456" cy="3775547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B47E96-B4E3-4F01-B05B-5CE9DDE9A786}"/>
              </a:ext>
            </a:extLst>
          </p:cNvPr>
          <p:cNvCxnSpPr>
            <a:cxnSpLocks/>
          </p:cNvCxnSpPr>
          <p:nvPr/>
        </p:nvCxnSpPr>
        <p:spPr>
          <a:xfrm>
            <a:off x="5310335" y="5378491"/>
            <a:ext cx="1665140" cy="454359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2D4C1-F2BC-4DCC-9E19-9F63D238FD62}"/>
              </a:ext>
            </a:extLst>
          </p:cNvPr>
          <p:cNvSpPr/>
          <p:nvPr/>
        </p:nvSpPr>
        <p:spPr>
          <a:xfrm>
            <a:off x="7003791" y="75156"/>
            <a:ext cx="5039984" cy="5757694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E9DF-4BD2-4001-9BB3-AC7B62B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ADC6070-80F9-47DE-8DB2-7A2920504CA0}"/>
              </a:ext>
            </a:extLst>
          </p:cNvPr>
          <p:cNvGrpSpPr/>
          <p:nvPr/>
        </p:nvGrpSpPr>
        <p:grpSpPr>
          <a:xfrm>
            <a:off x="411500" y="147343"/>
            <a:ext cx="5271670" cy="2818379"/>
            <a:chOff x="635000" y="1382713"/>
            <a:chExt cx="7869238" cy="4572000"/>
          </a:xfrm>
          <a:solidFill>
            <a:schemeClr val="accent2">
              <a:alpha val="65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A991C48-6CE3-403F-B58F-A31D5C3ED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1604B-1F7B-4A93-971B-B84A6153E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C87CF7A-EA1A-4281-B1CD-481C2E4AD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36F50F-BFD0-40D1-BCEB-E8AD38F1F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A47F25B5-A9A4-4EDF-B7DB-1A704CA4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/>
          <a:lstStyle/>
          <a:p>
            <a:r>
              <a:rPr lang="pt-PT" b="1" err="1"/>
              <a:t>Titles</a:t>
            </a:r>
            <a:r>
              <a:rPr lang="pt-PT" b="1"/>
              <a:t> per </a:t>
            </a:r>
            <a:r>
              <a:rPr lang="pt-PT" b="1" err="1"/>
              <a:t>Region</a:t>
            </a:r>
            <a:r>
              <a:rPr lang="pt-PT" b="1"/>
              <a:t> </a:t>
            </a:r>
            <a:endParaRPr lang="en-US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92C8B-4585-4555-AB51-EF6E24314B1C}"/>
              </a:ext>
            </a:extLst>
          </p:cNvPr>
          <p:cNvSpPr/>
          <p:nvPr/>
        </p:nvSpPr>
        <p:spPr>
          <a:xfrm>
            <a:off x="0" y="3269293"/>
            <a:ext cx="12192000" cy="285593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Lucida Calligraphy" panose="03010101010101010101" pitchFamily="66" charset="0"/>
              </a:rPr>
              <a:t>“Is the title’s success (rating and number of votes) higher when it is translated to other languages?”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DFFAF-D446-46DB-82A3-A62E75EE41C2}"/>
              </a:ext>
            </a:extLst>
          </p:cNvPr>
          <p:cNvSpPr txBox="1"/>
          <p:nvPr/>
        </p:nvSpPr>
        <p:spPr>
          <a:xfrm>
            <a:off x="8890000" y="2445846"/>
            <a:ext cx="313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/>
              <a:t>HYPOTHESIS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419113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E9FBB6-8392-48E6-856E-B48F421AB4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787078"/>
          <a:ext cx="10515600" cy="538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F198-7F32-4784-924F-B90BBBAF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64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7B4834D2-1B42-4F63-8040-19C57A66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5" y="351415"/>
            <a:ext cx="2211701" cy="2211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31EEB-BC92-4F2E-BF11-14C51786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78EEA-C3B4-406F-8C0F-61C6607B7E84}"/>
              </a:ext>
            </a:extLst>
          </p:cNvPr>
          <p:cNvGrpSpPr/>
          <p:nvPr/>
        </p:nvGrpSpPr>
        <p:grpSpPr>
          <a:xfrm>
            <a:off x="2485485" y="2179017"/>
            <a:ext cx="2473169" cy="1755326"/>
            <a:chOff x="6782084" y="1201166"/>
            <a:chExt cx="4762216" cy="4904360"/>
          </a:xfrm>
        </p:grpSpPr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7562DB4B-3120-42C0-99F1-9431895A2ACE}"/>
                </a:ext>
              </a:extLst>
            </p:cNvPr>
            <p:cNvGrpSpPr/>
            <p:nvPr/>
          </p:nvGrpSpPr>
          <p:grpSpPr>
            <a:xfrm>
              <a:off x="6782084" y="1201166"/>
              <a:ext cx="4762216" cy="4904360"/>
              <a:chOff x="2762534" y="101"/>
              <a:chExt cx="6659135" cy="6857899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4DBF87-A29F-48DE-BE59-7D741246D622}"/>
                  </a:ext>
                </a:extLst>
              </p:cNvPr>
              <p:cNvSpPr/>
              <p:nvPr/>
            </p:nvSpPr>
            <p:spPr>
              <a:xfrm>
                <a:off x="2932896" y="2217990"/>
                <a:ext cx="6403871" cy="4640010"/>
              </a:xfrm>
              <a:custGeom>
                <a:avLst/>
                <a:gdLst>
                  <a:gd name="connsiteX0" fmla="*/ 0 w 6403871"/>
                  <a:gd name="connsiteY0" fmla="*/ 0 h 4640009"/>
                  <a:gd name="connsiteX1" fmla="*/ 6409137 w 6403871"/>
                  <a:gd name="connsiteY1" fmla="*/ 0 h 4640009"/>
                  <a:gd name="connsiteX2" fmla="*/ 6409137 w 6403871"/>
                  <a:gd name="connsiteY2" fmla="*/ 4640668 h 4640009"/>
                  <a:gd name="connsiteX3" fmla="*/ 0 w 6403871"/>
                  <a:gd name="connsiteY3" fmla="*/ 4640668 h 46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3871" h="4640009">
                    <a:moveTo>
                      <a:pt x="0" y="0"/>
                    </a:moveTo>
                    <a:lnTo>
                      <a:pt x="6409137" y="0"/>
                    </a:lnTo>
                    <a:lnTo>
                      <a:pt x="6409137" y="4640668"/>
                    </a:lnTo>
                    <a:lnTo>
                      <a:pt x="0" y="4640668"/>
                    </a:lnTo>
                    <a:close/>
                  </a:path>
                </a:pathLst>
              </a:custGeom>
              <a:solidFill>
                <a:srgbClr val="000000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5BC926-F9B9-4D95-B1EF-88287F31178E}"/>
                  </a:ext>
                </a:extLst>
              </p:cNvPr>
              <p:cNvSpPr/>
              <p:nvPr/>
            </p:nvSpPr>
            <p:spPr>
              <a:xfrm>
                <a:off x="2833094" y="1035766"/>
                <a:ext cx="2290388" cy="1191265"/>
              </a:xfrm>
              <a:custGeom>
                <a:avLst/>
                <a:gdLst>
                  <a:gd name="connsiteX0" fmla="*/ 1143639 w 2290387"/>
                  <a:gd name="connsiteY0" fmla="*/ 389145 h 1191264"/>
                  <a:gd name="connsiteX1" fmla="*/ 1118629 w 2290387"/>
                  <a:gd name="connsiteY1" fmla="*/ 397701 h 1191264"/>
                  <a:gd name="connsiteX2" fmla="*/ 1299623 w 2290387"/>
                  <a:gd name="connsiteY2" fmla="*/ 555659 h 1191264"/>
                  <a:gd name="connsiteX3" fmla="*/ 1331214 w 2290387"/>
                  <a:gd name="connsiteY3" fmla="*/ 558292 h 1191264"/>
                  <a:gd name="connsiteX4" fmla="*/ 2288175 w 2290387"/>
                  <a:gd name="connsiteY4" fmla="*/ 558292 h 1191264"/>
                  <a:gd name="connsiteX5" fmla="*/ 2283568 w 2290387"/>
                  <a:gd name="connsiteY5" fmla="*/ 572771 h 1191264"/>
                  <a:gd name="connsiteX6" fmla="*/ 2250002 w 2290387"/>
                  <a:gd name="connsiteY6" fmla="*/ 566189 h 1191264"/>
                  <a:gd name="connsiteX7" fmla="*/ 1347010 w 2290387"/>
                  <a:gd name="connsiteY7" fmla="*/ 566189 h 1191264"/>
                  <a:gd name="connsiteX8" fmla="*/ 1324633 w 2290387"/>
                  <a:gd name="connsiteY8" fmla="*/ 570138 h 1191264"/>
                  <a:gd name="connsiteX9" fmla="*/ 1337796 w 2290387"/>
                  <a:gd name="connsiteY9" fmla="*/ 590541 h 1191264"/>
                  <a:gd name="connsiteX10" fmla="*/ 1468111 w 2290387"/>
                  <a:gd name="connsiteY10" fmla="*/ 721515 h 1191264"/>
                  <a:gd name="connsiteX11" fmla="*/ 1515498 w 2290387"/>
                  <a:gd name="connsiteY11" fmla="*/ 1032165 h 1191264"/>
                  <a:gd name="connsiteX12" fmla="*/ 1320684 w 2290387"/>
                  <a:gd name="connsiteY12" fmla="*/ 1184199 h 1191264"/>
                  <a:gd name="connsiteX13" fmla="*/ 1017931 w 2290387"/>
                  <a:gd name="connsiteY13" fmla="*/ 1185516 h 1191264"/>
                  <a:gd name="connsiteX14" fmla="*/ 988314 w 2290387"/>
                  <a:gd name="connsiteY14" fmla="*/ 1184857 h 1191264"/>
                  <a:gd name="connsiteX15" fmla="*/ 200500 w 2290387"/>
                  <a:gd name="connsiteY15" fmla="*/ 1184857 h 1191264"/>
                  <a:gd name="connsiteX16" fmla="*/ 158378 w 2290387"/>
                  <a:gd name="connsiteY16" fmla="*/ 1191439 h 1191264"/>
                  <a:gd name="connsiteX17" fmla="*/ 95853 w 2290387"/>
                  <a:gd name="connsiteY17" fmla="*/ 1184857 h 1191264"/>
                  <a:gd name="connsiteX18" fmla="*/ 18848 w 2290387"/>
                  <a:gd name="connsiteY18" fmla="*/ 1177618 h 1191264"/>
                  <a:gd name="connsiteX19" fmla="*/ 14241 w 2290387"/>
                  <a:gd name="connsiteY19" fmla="*/ 1102588 h 1191264"/>
                  <a:gd name="connsiteX20" fmla="*/ 14241 w 2290387"/>
                  <a:gd name="connsiteY20" fmla="*/ 562899 h 1191264"/>
                  <a:gd name="connsiteX21" fmla="*/ 8976 w 2290387"/>
                  <a:gd name="connsiteY21" fmla="*/ 518144 h 1191264"/>
                  <a:gd name="connsiteX22" fmla="*/ 2394 w 2290387"/>
                  <a:gd name="connsiteY22" fmla="*/ 408232 h 1191264"/>
                  <a:gd name="connsiteX23" fmla="*/ 1078 w 2290387"/>
                  <a:gd name="connsiteY23" fmla="*/ 39663 h 1191264"/>
                  <a:gd name="connsiteX24" fmla="*/ 40567 w 2290387"/>
                  <a:gd name="connsiteY24" fmla="*/ 174 h 1191264"/>
                  <a:gd name="connsiteX25" fmla="*/ 306463 w 2290387"/>
                  <a:gd name="connsiteY25" fmla="*/ 3465 h 1191264"/>
                  <a:gd name="connsiteX26" fmla="*/ 604608 w 2290387"/>
                  <a:gd name="connsiteY26" fmla="*/ 4781 h 1191264"/>
                  <a:gd name="connsiteX27" fmla="*/ 767831 w 2290387"/>
                  <a:gd name="connsiteY27" fmla="*/ 68622 h 1191264"/>
                  <a:gd name="connsiteX28" fmla="*/ 1091645 w 2290387"/>
                  <a:gd name="connsiteY28" fmla="*/ 354921 h 1191264"/>
                  <a:gd name="connsiteX29" fmla="*/ 1143639 w 2290387"/>
                  <a:gd name="connsiteY29" fmla="*/ 389145 h 119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90387" h="1191264">
                    <a:moveTo>
                      <a:pt x="1143639" y="389145"/>
                    </a:moveTo>
                    <a:cubicBezTo>
                      <a:pt x="1137058" y="391120"/>
                      <a:pt x="1130476" y="393752"/>
                      <a:pt x="1118629" y="397701"/>
                    </a:cubicBezTo>
                    <a:cubicBezTo>
                      <a:pt x="1180496" y="451670"/>
                      <a:pt x="1239730" y="503664"/>
                      <a:pt x="1299623" y="555659"/>
                    </a:cubicBezTo>
                    <a:cubicBezTo>
                      <a:pt x="1309495" y="561582"/>
                      <a:pt x="1320684" y="558292"/>
                      <a:pt x="1331214" y="558292"/>
                    </a:cubicBezTo>
                    <a:cubicBezTo>
                      <a:pt x="1650420" y="558292"/>
                      <a:pt x="1968969" y="558292"/>
                      <a:pt x="2288175" y="558292"/>
                    </a:cubicBezTo>
                    <a:cubicBezTo>
                      <a:pt x="2302654" y="568164"/>
                      <a:pt x="2291466" y="570138"/>
                      <a:pt x="2283568" y="572771"/>
                    </a:cubicBezTo>
                    <a:cubicBezTo>
                      <a:pt x="2273696" y="564873"/>
                      <a:pt x="2261849" y="566189"/>
                      <a:pt x="2250002" y="566189"/>
                    </a:cubicBezTo>
                    <a:cubicBezTo>
                      <a:pt x="1949224" y="566189"/>
                      <a:pt x="1647788" y="566189"/>
                      <a:pt x="1347010" y="566189"/>
                    </a:cubicBezTo>
                    <a:cubicBezTo>
                      <a:pt x="1339112" y="566189"/>
                      <a:pt x="1327923" y="562241"/>
                      <a:pt x="1324633" y="570138"/>
                    </a:cubicBezTo>
                    <a:cubicBezTo>
                      <a:pt x="1320025" y="580011"/>
                      <a:pt x="1331872" y="585276"/>
                      <a:pt x="1337796" y="590541"/>
                    </a:cubicBezTo>
                    <a:cubicBezTo>
                      <a:pt x="1385183" y="630031"/>
                      <a:pt x="1433228" y="668862"/>
                      <a:pt x="1468111" y="721515"/>
                    </a:cubicBezTo>
                    <a:cubicBezTo>
                      <a:pt x="1531952" y="817606"/>
                      <a:pt x="1558278" y="920278"/>
                      <a:pt x="1515498" y="1032165"/>
                    </a:cubicBezTo>
                    <a:cubicBezTo>
                      <a:pt x="1481274" y="1120358"/>
                      <a:pt x="1415458" y="1173669"/>
                      <a:pt x="1320684" y="1184199"/>
                    </a:cubicBezTo>
                    <a:cubicBezTo>
                      <a:pt x="1219986" y="1195388"/>
                      <a:pt x="1118629" y="1192755"/>
                      <a:pt x="1017931" y="1185516"/>
                    </a:cubicBezTo>
                    <a:cubicBezTo>
                      <a:pt x="1008059" y="1184857"/>
                      <a:pt x="998186" y="1184857"/>
                      <a:pt x="988314" y="1184857"/>
                    </a:cubicBezTo>
                    <a:cubicBezTo>
                      <a:pt x="725709" y="1184857"/>
                      <a:pt x="463104" y="1184857"/>
                      <a:pt x="200500" y="1184857"/>
                    </a:cubicBezTo>
                    <a:cubicBezTo>
                      <a:pt x="186020" y="1184857"/>
                      <a:pt x="171541" y="1182225"/>
                      <a:pt x="158378" y="1191439"/>
                    </a:cubicBezTo>
                    <a:cubicBezTo>
                      <a:pt x="138633" y="1178276"/>
                      <a:pt x="116914" y="1186832"/>
                      <a:pt x="95853" y="1184857"/>
                    </a:cubicBezTo>
                    <a:cubicBezTo>
                      <a:pt x="69526" y="1182225"/>
                      <a:pt x="35302" y="1195388"/>
                      <a:pt x="18848" y="1177618"/>
                    </a:cubicBezTo>
                    <a:cubicBezTo>
                      <a:pt x="3711" y="1161822"/>
                      <a:pt x="14241" y="1128256"/>
                      <a:pt x="14241" y="1102588"/>
                    </a:cubicBezTo>
                    <a:cubicBezTo>
                      <a:pt x="14241" y="922911"/>
                      <a:pt x="14241" y="742576"/>
                      <a:pt x="14241" y="562899"/>
                    </a:cubicBezTo>
                    <a:cubicBezTo>
                      <a:pt x="14241" y="547761"/>
                      <a:pt x="14241" y="532623"/>
                      <a:pt x="8976" y="518144"/>
                    </a:cubicBezTo>
                    <a:cubicBezTo>
                      <a:pt x="10292" y="481287"/>
                      <a:pt x="3711" y="445089"/>
                      <a:pt x="2394" y="408232"/>
                    </a:cubicBezTo>
                    <a:cubicBezTo>
                      <a:pt x="-1555" y="285156"/>
                      <a:pt x="420" y="162739"/>
                      <a:pt x="1078" y="39663"/>
                    </a:cubicBezTo>
                    <a:cubicBezTo>
                      <a:pt x="1078" y="6098"/>
                      <a:pt x="7660" y="174"/>
                      <a:pt x="40567" y="174"/>
                    </a:cubicBezTo>
                    <a:cubicBezTo>
                      <a:pt x="128761" y="174"/>
                      <a:pt x="217612" y="-1142"/>
                      <a:pt x="306463" y="3465"/>
                    </a:cubicBezTo>
                    <a:cubicBezTo>
                      <a:pt x="405845" y="8730"/>
                      <a:pt x="505227" y="4123"/>
                      <a:pt x="604608" y="4781"/>
                    </a:cubicBezTo>
                    <a:cubicBezTo>
                      <a:pt x="717153" y="5439"/>
                      <a:pt x="682929" y="-5091"/>
                      <a:pt x="767831" y="68622"/>
                    </a:cubicBezTo>
                    <a:cubicBezTo>
                      <a:pt x="876427" y="163397"/>
                      <a:pt x="983707" y="259488"/>
                      <a:pt x="1091645" y="354921"/>
                    </a:cubicBezTo>
                    <a:cubicBezTo>
                      <a:pt x="1107441" y="369400"/>
                      <a:pt x="1131134" y="369400"/>
                      <a:pt x="1143639" y="389145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C4DB731-F547-4920-B555-383FD3427F5A}"/>
                  </a:ext>
                </a:extLst>
              </p:cNvPr>
              <p:cNvSpPr/>
              <p:nvPr/>
            </p:nvSpPr>
            <p:spPr>
              <a:xfrm>
                <a:off x="2846677" y="1578261"/>
                <a:ext cx="6574992" cy="644994"/>
              </a:xfrm>
              <a:custGeom>
                <a:avLst/>
                <a:gdLst>
                  <a:gd name="connsiteX0" fmla="*/ 6479559 w 6574991"/>
                  <a:gd name="connsiteY0" fmla="*/ 648943 h 644994"/>
                  <a:gd name="connsiteX1" fmla="*/ 102014 w 6574991"/>
                  <a:gd name="connsiteY1" fmla="*/ 648943 h 644994"/>
                  <a:gd name="connsiteX2" fmla="*/ 0 w 6574991"/>
                  <a:gd name="connsiteY2" fmla="*/ 546929 h 644994"/>
                  <a:gd name="connsiteX3" fmla="*/ 0 w 6574991"/>
                  <a:gd name="connsiteY3" fmla="*/ 102014 h 644994"/>
                  <a:gd name="connsiteX4" fmla="*/ 102014 w 6574991"/>
                  <a:gd name="connsiteY4" fmla="*/ 0 h 644994"/>
                  <a:gd name="connsiteX5" fmla="*/ 6479559 w 6574991"/>
                  <a:gd name="connsiteY5" fmla="*/ 0 h 644994"/>
                  <a:gd name="connsiteX6" fmla="*/ 6581574 w 6574991"/>
                  <a:gd name="connsiteY6" fmla="*/ 102014 h 644994"/>
                  <a:gd name="connsiteX7" fmla="*/ 6581574 w 6574991"/>
                  <a:gd name="connsiteY7" fmla="*/ 546929 h 644994"/>
                  <a:gd name="connsiteX8" fmla="*/ 6479559 w 6574991"/>
                  <a:gd name="connsiteY8" fmla="*/ 648943 h 6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4991" h="644994">
                    <a:moveTo>
                      <a:pt x="6479559" y="648943"/>
                    </a:moveTo>
                    <a:lnTo>
                      <a:pt x="102014" y="648943"/>
                    </a:lnTo>
                    <a:cubicBezTo>
                      <a:pt x="46071" y="648943"/>
                      <a:pt x="0" y="603530"/>
                      <a:pt x="0" y="546929"/>
                    </a:cubicBezTo>
                    <a:lnTo>
                      <a:pt x="0" y="102014"/>
                    </a:lnTo>
                    <a:cubicBezTo>
                      <a:pt x="0" y="46071"/>
                      <a:pt x="45413" y="0"/>
                      <a:pt x="102014" y="0"/>
                    </a:cubicBezTo>
                    <a:lnTo>
                      <a:pt x="6479559" y="0"/>
                    </a:lnTo>
                    <a:cubicBezTo>
                      <a:pt x="6535503" y="0"/>
                      <a:pt x="6581574" y="45413"/>
                      <a:pt x="6581574" y="102014"/>
                    </a:cubicBezTo>
                    <a:lnTo>
                      <a:pt x="6581574" y="546929"/>
                    </a:lnTo>
                    <a:cubicBezTo>
                      <a:pt x="6580916" y="603530"/>
                      <a:pt x="6535503" y="648943"/>
                      <a:pt x="6479559" y="64894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005E194-332B-4BD7-A0C7-62F0DF61E476}"/>
                  </a:ext>
                </a:extLst>
              </p:cNvPr>
              <p:cNvSpPr/>
              <p:nvPr/>
            </p:nvSpPr>
            <p:spPr>
              <a:xfrm>
                <a:off x="2762534" y="101"/>
                <a:ext cx="6568410" cy="1645393"/>
              </a:xfrm>
              <a:custGeom>
                <a:avLst/>
                <a:gdLst>
                  <a:gd name="connsiteX0" fmla="*/ 6486040 w 6568410"/>
                  <a:gd name="connsiteY0" fmla="*/ 641603 h 1645393"/>
                  <a:gd name="connsiteX1" fmla="*/ 187474 w 6568410"/>
                  <a:gd name="connsiteY1" fmla="*/ 1647267 h 1645393"/>
                  <a:gd name="connsiteX2" fmla="*/ 70980 w 6568410"/>
                  <a:gd name="connsiteY2" fmla="*/ 1563023 h 1645393"/>
                  <a:gd name="connsiteX3" fmla="*/ 1215 w 6568410"/>
                  <a:gd name="connsiteY3" fmla="*/ 1123374 h 1645393"/>
                  <a:gd name="connsiteX4" fmla="*/ 85460 w 6568410"/>
                  <a:gd name="connsiteY4" fmla="*/ 1006880 h 1645393"/>
                  <a:gd name="connsiteX5" fmla="*/ 6384026 w 6568410"/>
                  <a:gd name="connsiteY5" fmla="*/ 1215 h 1645393"/>
                  <a:gd name="connsiteX6" fmla="*/ 6500520 w 6568410"/>
                  <a:gd name="connsiteY6" fmla="*/ 85460 h 1645393"/>
                  <a:gd name="connsiteX7" fmla="*/ 6570284 w 6568410"/>
                  <a:gd name="connsiteY7" fmla="*/ 524451 h 1645393"/>
                  <a:gd name="connsiteX8" fmla="*/ 6486040 w 6568410"/>
                  <a:gd name="connsiteY8" fmla="*/ 641603 h 164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8410" h="1645393">
                    <a:moveTo>
                      <a:pt x="6486040" y="641603"/>
                    </a:moveTo>
                    <a:lnTo>
                      <a:pt x="187474" y="1647267"/>
                    </a:lnTo>
                    <a:cubicBezTo>
                      <a:pt x="132189" y="1655823"/>
                      <a:pt x="79536" y="1618308"/>
                      <a:pt x="70980" y="1563023"/>
                    </a:cubicBezTo>
                    <a:lnTo>
                      <a:pt x="1215" y="1123374"/>
                    </a:lnTo>
                    <a:cubicBezTo>
                      <a:pt x="-7341" y="1068089"/>
                      <a:pt x="30174" y="1016094"/>
                      <a:pt x="85460" y="1006880"/>
                    </a:cubicBezTo>
                    <a:lnTo>
                      <a:pt x="6384026" y="1215"/>
                    </a:lnTo>
                    <a:cubicBezTo>
                      <a:pt x="6439311" y="-7341"/>
                      <a:pt x="6491964" y="30174"/>
                      <a:pt x="6500520" y="85460"/>
                    </a:cubicBezTo>
                    <a:lnTo>
                      <a:pt x="6570284" y="524451"/>
                    </a:lnTo>
                    <a:cubicBezTo>
                      <a:pt x="6578840" y="580394"/>
                      <a:pt x="6541325" y="632388"/>
                      <a:pt x="6486040" y="64160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284EC0-1874-41A7-804C-4423BD8404B2}"/>
                  </a:ext>
                </a:extLst>
              </p:cNvPr>
              <p:cNvSpPr/>
              <p:nvPr/>
            </p:nvSpPr>
            <p:spPr>
              <a:xfrm>
                <a:off x="3129644" y="5997211"/>
                <a:ext cx="6015558" cy="138213"/>
              </a:xfrm>
              <a:custGeom>
                <a:avLst/>
                <a:gdLst>
                  <a:gd name="connsiteX0" fmla="*/ 41 w 6015558"/>
                  <a:gd name="connsiteY0" fmla="*/ 137699 h 138213"/>
                  <a:gd name="connsiteX1" fmla="*/ 41 w 6015558"/>
                  <a:gd name="connsiteY1" fmla="*/ 25154 h 138213"/>
                  <a:gd name="connsiteX2" fmla="*/ 25709 w 6015558"/>
                  <a:gd name="connsiteY2" fmla="*/ 803 h 138213"/>
                  <a:gd name="connsiteX3" fmla="*/ 38872 w 6015558"/>
                  <a:gd name="connsiteY3" fmla="*/ 803 h 138213"/>
                  <a:gd name="connsiteX4" fmla="*/ 5978084 w 6015558"/>
                  <a:gd name="connsiteY4" fmla="*/ 803 h 138213"/>
                  <a:gd name="connsiteX5" fmla="*/ 6016916 w 6015558"/>
                  <a:gd name="connsiteY5" fmla="*/ 40950 h 138213"/>
                  <a:gd name="connsiteX6" fmla="*/ 6014941 w 6015558"/>
                  <a:gd name="connsiteY6" fmla="*/ 140332 h 138213"/>
                  <a:gd name="connsiteX7" fmla="*/ 5985982 w 6015558"/>
                  <a:gd name="connsiteY7" fmla="*/ 142964 h 138213"/>
                  <a:gd name="connsiteX8" fmla="*/ 26367 w 6015558"/>
                  <a:gd name="connsiteY8" fmla="*/ 142964 h 138213"/>
                  <a:gd name="connsiteX9" fmla="*/ 41 w 6015558"/>
                  <a:gd name="connsiteY9" fmla="*/ 137699 h 13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15558" h="138213">
                    <a:moveTo>
                      <a:pt x="41" y="137699"/>
                    </a:moveTo>
                    <a:cubicBezTo>
                      <a:pt x="41" y="100184"/>
                      <a:pt x="2015" y="62669"/>
                      <a:pt x="41" y="25154"/>
                    </a:cubicBezTo>
                    <a:cubicBezTo>
                      <a:pt x="-617" y="4093"/>
                      <a:pt x="6622" y="-2488"/>
                      <a:pt x="25709" y="803"/>
                    </a:cubicBezTo>
                    <a:cubicBezTo>
                      <a:pt x="30316" y="1461"/>
                      <a:pt x="34923" y="803"/>
                      <a:pt x="38872" y="803"/>
                    </a:cubicBezTo>
                    <a:cubicBezTo>
                      <a:pt x="2018610" y="803"/>
                      <a:pt x="3998347" y="803"/>
                      <a:pt x="5978084" y="803"/>
                    </a:cubicBezTo>
                    <a:cubicBezTo>
                      <a:pt x="6017574" y="803"/>
                      <a:pt x="6017574" y="803"/>
                      <a:pt x="6016916" y="40950"/>
                    </a:cubicBezTo>
                    <a:cubicBezTo>
                      <a:pt x="6016916" y="73858"/>
                      <a:pt x="6015599" y="107424"/>
                      <a:pt x="6014941" y="140332"/>
                    </a:cubicBezTo>
                    <a:cubicBezTo>
                      <a:pt x="6005727" y="145597"/>
                      <a:pt x="5995855" y="142964"/>
                      <a:pt x="5985982" y="142964"/>
                    </a:cubicBezTo>
                    <a:cubicBezTo>
                      <a:pt x="3999663" y="142964"/>
                      <a:pt x="2012686" y="142964"/>
                      <a:pt x="26367" y="142964"/>
                    </a:cubicBezTo>
                    <a:cubicBezTo>
                      <a:pt x="18469" y="142964"/>
                      <a:pt x="7281" y="148230"/>
                      <a:pt x="41" y="13769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62635FF-0654-4F6F-ABF5-A530F921E909}"/>
                  </a:ext>
                </a:extLst>
              </p:cNvPr>
              <p:cNvSpPr/>
              <p:nvPr/>
            </p:nvSpPr>
            <p:spPr>
              <a:xfrm>
                <a:off x="7245143" y="3049901"/>
                <a:ext cx="6582" cy="987236"/>
              </a:xfrm>
              <a:custGeom>
                <a:avLst/>
                <a:gdLst>
                  <a:gd name="connsiteX0" fmla="*/ 0 w 0"/>
                  <a:gd name="connsiteY0" fmla="*/ 983946 h 987236"/>
                  <a:gd name="connsiteX1" fmla="*/ 0 w 0"/>
                  <a:gd name="connsiteY1" fmla="*/ 0 h 987236"/>
                  <a:gd name="connsiteX2" fmla="*/ 0 w 0"/>
                  <a:gd name="connsiteY2" fmla="*/ 978680 h 987236"/>
                  <a:gd name="connsiteX3" fmla="*/ 0 w 0"/>
                  <a:gd name="connsiteY3" fmla="*/ 989869 h 987236"/>
                  <a:gd name="connsiteX4" fmla="*/ 0 w 0"/>
                  <a:gd name="connsiteY4" fmla="*/ 983946 h 98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987236">
                    <a:moveTo>
                      <a:pt x="0" y="983946"/>
                    </a:moveTo>
                    <a:cubicBezTo>
                      <a:pt x="0" y="656183"/>
                      <a:pt x="0" y="327763"/>
                      <a:pt x="0" y="0"/>
                    </a:cubicBezTo>
                    <a:cubicBezTo>
                      <a:pt x="0" y="326446"/>
                      <a:pt x="0" y="652234"/>
                      <a:pt x="0" y="978680"/>
                    </a:cubicBezTo>
                    <a:cubicBezTo>
                      <a:pt x="0" y="982629"/>
                      <a:pt x="0" y="986578"/>
                      <a:pt x="0" y="989869"/>
                    </a:cubicBezTo>
                    <a:cubicBezTo>
                      <a:pt x="0" y="987894"/>
                      <a:pt x="0" y="985920"/>
                      <a:pt x="0" y="98394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D77946C-EFFB-4E2C-9DC1-9B4C084B6111}"/>
                  </a:ext>
                </a:extLst>
              </p:cNvPr>
              <p:cNvSpPr/>
              <p:nvPr/>
            </p:nvSpPr>
            <p:spPr>
              <a:xfrm>
                <a:off x="3129027" y="2982111"/>
                <a:ext cx="6582" cy="6582"/>
              </a:xfrm>
              <a:custGeom>
                <a:avLst/>
                <a:gdLst>
                  <a:gd name="connsiteX0" fmla="*/ 658 w 0"/>
                  <a:gd name="connsiteY0" fmla="*/ 1316 h 0"/>
                  <a:gd name="connsiteX1" fmla="*/ 658 w 0"/>
                  <a:gd name="connsiteY1" fmla="*/ 658 h 0"/>
                  <a:gd name="connsiteX2" fmla="*/ 0 w 0"/>
                  <a:gd name="connsiteY2" fmla="*/ 0 h 0"/>
                  <a:gd name="connsiteX3" fmla="*/ 658 w 0"/>
                  <a:gd name="connsiteY3" fmla="*/ 131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658" y="1316"/>
                    </a:moveTo>
                    <a:cubicBezTo>
                      <a:pt x="658" y="1316"/>
                      <a:pt x="658" y="658"/>
                      <a:pt x="658" y="658"/>
                    </a:cubicBezTo>
                    <a:cubicBezTo>
                      <a:pt x="658" y="658"/>
                      <a:pt x="0" y="658"/>
                      <a:pt x="0" y="0"/>
                    </a:cubicBezTo>
                    <a:lnTo>
                      <a:pt x="658" y="1316"/>
                    </a:ln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8E64710-EEE2-41EE-A5AA-FFD28BB13ECF}"/>
                  </a:ext>
                </a:extLst>
              </p:cNvPr>
              <p:cNvSpPr/>
              <p:nvPr/>
            </p:nvSpPr>
            <p:spPr>
              <a:xfrm>
                <a:off x="3126751" y="2750006"/>
                <a:ext cx="6022140" cy="2724772"/>
              </a:xfrm>
              <a:custGeom>
                <a:avLst/>
                <a:gdLst>
                  <a:gd name="connsiteX0" fmla="*/ 4022301 w 6022139"/>
                  <a:gd name="connsiteY0" fmla="*/ 2038972 h 2724771"/>
                  <a:gd name="connsiteX1" fmla="*/ 5971105 w 6022139"/>
                  <a:gd name="connsiteY1" fmla="*/ 2038972 h 2724771"/>
                  <a:gd name="connsiteX2" fmla="*/ 5995457 w 6022139"/>
                  <a:gd name="connsiteY2" fmla="*/ 2038972 h 2724771"/>
                  <a:gd name="connsiteX3" fmla="*/ 6021783 w 6022139"/>
                  <a:gd name="connsiteY3" fmla="*/ 2013962 h 2724771"/>
                  <a:gd name="connsiteX4" fmla="*/ 6021125 w 6022139"/>
                  <a:gd name="connsiteY4" fmla="*/ 1936299 h 2724771"/>
                  <a:gd name="connsiteX5" fmla="*/ 5984926 w 6022139"/>
                  <a:gd name="connsiteY5" fmla="*/ 1901417 h 2724771"/>
                  <a:gd name="connsiteX6" fmla="*/ 4020327 w 6022139"/>
                  <a:gd name="connsiteY6" fmla="*/ 1902075 h 2724771"/>
                  <a:gd name="connsiteX7" fmla="*/ 3987419 w 6022139"/>
                  <a:gd name="connsiteY7" fmla="*/ 1869825 h 2724771"/>
                  <a:gd name="connsiteX8" fmla="*/ 3988077 w 6022139"/>
                  <a:gd name="connsiteY8" fmla="*/ 1393977 h 2724771"/>
                  <a:gd name="connsiteX9" fmla="*/ 4022959 w 6022139"/>
                  <a:gd name="connsiteY9" fmla="*/ 1359753 h 2724771"/>
                  <a:gd name="connsiteX10" fmla="*/ 5977028 w 6022139"/>
                  <a:gd name="connsiteY10" fmla="*/ 1359753 h 2724771"/>
                  <a:gd name="connsiteX11" fmla="*/ 6001380 w 6022139"/>
                  <a:gd name="connsiteY11" fmla="*/ 1359753 h 2724771"/>
                  <a:gd name="connsiteX12" fmla="*/ 6021783 w 6022139"/>
                  <a:gd name="connsiteY12" fmla="*/ 1340667 h 2724771"/>
                  <a:gd name="connsiteX13" fmla="*/ 6021125 w 6022139"/>
                  <a:gd name="connsiteY13" fmla="*/ 1251815 h 2724771"/>
                  <a:gd name="connsiteX14" fmla="*/ 6014544 w 6022139"/>
                  <a:gd name="connsiteY14" fmla="*/ 1219566 h 2724771"/>
                  <a:gd name="connsiteX15" fmla="*/ 5982294 w 6022139"/>
                  <a:gd name="connsiteY15" fmla="*/ 1217591 h 2724771"/>
                  <a:gd name="connsiteX16" fmla="*/ 4304651 w 6022139"/>
                  <a:gd name="connsiteY16" fmla="*/ 1217591 h 2724771"/>
                  <a:gd name="connsiteX17" fmla="*/ 4269768 w 6022139"/>
                  <a:gd name="connsiteY17" fmla="*/ 1181393 h 2724771"/>
                  <a:gd name="connsiteX18" fmla="*/ 4269768 w 6022139"/>
                  <a:gd name="connsiteY18" fmla="*/ 179019 h 2724771"/>
                  <a:gd name="connsiteX19" fmla="*/ 4304651 w 6022139"/>
                  <a:gd name="connsiteY19" fmla="*/ 142820 h 2724771"/>
                  <a:gd name="connsiteX20" fmla="*/ 5987559 w 6022139"/>
                  <a:gd name="connsiteY20" fmla="*/ 142820 h 2724771"/>
                  <a:gd name="connsiteX21" fmla="*/ 6019151 w 6022139"/>
                  <a:gd name="connsiteY21" fmla="*/ 140187 h 2724771"/>
                  <a:gd name="connsiteX22" fmla="*/ 6021125 w 6022139"/>
                  <a:gd name="connsiteY22" fmla="*/ 43438 h 2724771"/>
                  <a:gd name="connsiteX23" fmla="*/ 5979661 w 6022139"/>
                  <a:gd name="connsiteY23" fmla="*/ 658 h 2724771"/>
                  <a:gd name="connsiteX24" fmla="*/ 49005 w 6022139"/>
                  <a:gd name="connsiteY24" fmla="*/ 658 h 2724771"/>
                  <a:gd name="connsiteX25" fmla="*/ 8857 w 6022139"/>
                  <a:gd name="connsiteY25" fmla="*/ 0 h 2724771"/>
                  <a:gd name="connsiteX26" fmla="*/ 959 w 6022139"/>
                  <a:gd name="connsiteY26" fmla="*/ 5923 h 2724771"/>
                  <a:gd name="connsiteX27" fmla="*/ 3592 w 6022139"/>
                  <a:gd name="connsiteY27" fmla="*/ 140187 h 2724771"/>
                  <a:gd name="connsiteX28" fmla="*/ 33867 w 6022139"/>
                  <a:gd name="connsiteY28" fmla="*/ 143478 h 2724771"/>
                  <a:gd name="connsiteX29" fmla="*/ 1933968 w 6022139"/>
                  <a:gd name="connsiteY29" fmla="*/ 143478 h 2724771"/>
                  <a:gd name="connsiteX30" fmla="*/ 1971483 w 6022139"/>
                  <a:gd name="connsiteY30" fmla="*/ 179019 h 2724771"/>
                  <a:gd name="connsiteX31" fmla="*/ 1971483 w 6022139"/>
                  <a:gd name="connsiteY31" fmla="*/ 1184025 h 2724771"/>
                  <a:gd name="connsiteX32" fmla="*/ 1935942 w 6022139"/>
                  <a:gd name="connsiteY32" fmla="*/ 1218908 h 2724771"/>
                  <a:gd name="connsiteX33" fmla="*/ 41107 w 6022139"/>
                  <a:gd name="connsiteY33" fmla="*/ 1218908 h 2724771"/>
                  <a:gd name="connsiteX34" fmla="*/ 8857 w 6022139"/>
                  <a:gd name="connsiteY34" fmla="*/ 1220882 h 2724771"/>
                  <a:gd name="connsiteX35" fmla="*/ 4250 w 6022139"/>
                  <a:gd name="connsiteY35" fmla="*/ 1245892 h 2724771"/>
                  <a:gd name="connsiteX36" fmla="*/ 3592 w 6022139"/>
                  <a:gd name="connsiteY36" fmla="*/ 1359753 h 2724771"/>
                  <a:gd name="connsiteX37" fmla="*/ 33867 w 6022139"/>
                  <a:gd name="connsiteY37" fmla="*/ 1364360 h 2724771"/>
                  <a:gd name="connsiteX38" fmla="*/ 3801818 w 6022139"/>
                  <a:gd name="connsiteY38" fmla="*/ 1364360 h 2724771"/>
                  <a:gd name="connsiteX39" fmla="*/ 3823537 w 6022139"/>
                  <a:gd name="connsiteY39" fmla="*/ 1364360 h 2724771"/>
                  <a:gd name="connsiteX40" fmla="*/ 3845257 w 6022139"/>
                  <a:gd name="connsiteY40" fmla="*/ 1384763 h 2724771"/>
                  <a:gd name="connsiteX41" fmla="*/ 3845257 w 6022139"/>
                  <a:gd name="connsiteY41" fmla="*/ 1876407 h 2724771"/>
                  <a:gd name="connsiteX42" fmla="*/ 3825512 w 6022139"/>
                  <a:gd name="connsiteY42" fmla="*/ 1896810 h 2724771"/>
                  <a:gd name="connsiteX43" fmla="*/ 3803793 w 6022139"/>
                  <a:gd name="connsiteY43" fmla="*/ 1896810 h 2724771"/>
                  <a:gd name="connsiteX44" fmla="*/ 43740 w 6022139"/>
                  <a:gd name="connsiteY44" fmla="*/ 1896810 h 2724771"/>
                  <a:gd name="connsiteX45" fmla="*/ 10174 w 6022139"/>
                  <a:gd name="connsiteY45" fmla="*/ 1900101 h 2724771"/>
                  <a:gd name="connsiteX46" fmla="*/ 4250 w 6022139"/>
                  <a:gd name="connsiteY46" fmla="*/ 1925110 h 2724771"/>
                  <a:gd name="connsiteX47" fmla="*/ 3592 w 6022139"/>
                  <a:gd name="connsiteY47" fmla="*/ 2013962 h 2724771"/>
                  <a:gd name="connsiteX48" fmla="*/ 30577 w 6022139"/>
                  <a:gd name="connsiteY48" fmla="*/ 2040288 h 2724771"/>
                  <a:gd name="connsiteX49" fmla="*/ 54928 w 6022139"/>
                  <a:gd name="connsiteY49" fmla="*/ 2040288 h 2724771"/>
                  <a:gd name="connsiteX50" fmla="*/ 3812349 w 6022139"/>
                  <a:gd name="connsiteY50" fmla="*/ 2040288 h 2724771"/>
                  <a:gd name="connsiteX51" fmla="*/ 3847889 w 6022139"/>
                  <a:gd name="connsiteY51" fmla="*/ 2044895 h 2724771"/>
                  <a:gd name="connsiteX52" fmla="*/ 3845257 w 6022139"/>
                  <a:gd name="connsiteY52" fmla="*/ 2062665 h 2724771"/>
                  <a:gd name="connsiteX53" fmla="*/ 3845257 w 6022139"/>
                  <a:gd name="connsiteY53" fmla="*/ 2558916 h 2724771"/>
                  <a:gd name="connsiteX54" fmla="*/ 3848547 w 6022139"/>
                  <a:gd name="connsiteY54" fmla="*/ 2576686 h 2724771"/>
                  <a:gd name="connsiteX55" fmla="*/ 3813007 w 6022139"/>
                  <a:gd name="connsiteY55" fmla="*/ 2581293 h 2724771"/>
                  <a:gd name="connsiteX56" fmla="*/ 48347 w 6022139"/>
                  <a:gd name="connsiteY56" fmla="*/ 2581293 h 2724771"/>
                  <a:gd name="connsiteX57" fmla="*/ 26628 w 6022139"/>
                  <a:gd name="connsiteY57" fmla="*/ 2581293 h 2724771"/>
                  <a:gd name="connsiteX58" fmla="*/ 3592 w 6022139"/>
                  <a:gd name="connsiteY58" fmla="*/ 2603671 h 2724771"/>
                  <a:gd name="connsiteX59" fmla="*/ 3592 w 6022139"/>
                  <a:gd name="connsiteY59" fmla="*/ 2719507 h 2724771"/>
                  <a:gd name="connsiteX60" fmla="*/ 33209 w 6022139"/>
                  <a:gd name="connsiteY60" fmla="*/ 2724772 h 2724771"/>
                  <a:gd name="connsiteX61" fmla="*/ 5990850 w 6022139"/>
                  <a:gd name="connsiteY61" fmla="*/ 2724772 h 2724771"/>
                  <a:gd name="connsiteX62" fmla="*/ 6019809 w 6022139"/>
                  <a:gd name="connsiteY62" fmla="*/ 2722139 h 2724771"/>
                  <a:gd name="connsiteX63" fmla="*/ 6021783 w 6022139"/>
                  <a:gd name="connsiteY63" fmla="*/ 2628023 h 2724771"/>
                  <a:gd name="connsiteX64" fmla="*/ 5977686 w 6022139"/>
                  <a:gd name="connsiteY64" fmla="*/ 2581951 h 2724771"/>
                  <a:gd name="connsiteX65" fmla="*/ 4018352 w 6022139"/>
                  <a:gd name="connsiteY65" fmla="*/ 2582610 h 2724771"/>
                  <a:gd name="connsiteX66" fmla="*/ 3988735 w 6022139"/>
                  <a:gd name="connsiteY66" fmla="*/ 2552993 h 2724771"/>
                  <a:gd name="connsiteX67" fmla="*/ 3989393 w 6022139"/>
                  <a:gd name="connsiteY67" fmla="*/ 2074512 h 2724771"/>
                  <a:gd name="connsiteX68" fmla="*/ 4022301 w 6022139"/>
                  <a:gd name="connsiteY68" fmla="*/ 2038972 h 2724771"/>
                  <a:gd name="connsiteX69" fmla="*/ 2149185 w 6022139"/>
                  <a:gd name="connsiteY69" fmla="*/ 1218249 h 2724771"/>
                  <a:gd name="connsiteX70" fmla="*/ 2115619 w 6022139"/>
                  <a:gd name="connsiteY70" fmla="*/ 1184025 h 2724771"/>
                  <a:gd name="connsiteX71" fmla="*/ 2115619 w 6022139"/>
                  <a:gd name="connsiteY71" fmla="*/ 175728 h 2724771"/>
                  <a:gd name="connsiteX72" fmla="*/ 2147869 w 6022139"/>
                  <a:gd name="connsiteY72" fmla="*/ 142820 h 2724771"/>
                  <a:gd name="connsiteX73" fmla="*/ 4099305 w 6022139"/>
                  <a:gd name="connsiteY73" fmla="*/ 142820 h 2724771"/>
                  <a:gd name="connsiteX74" fmla="*/ 4125632 w 6022139"/>
                  <a:gd name="connsiteY74" fmla="*/ 145453 h 2724771"/>
                  <a:gd name="connsiteX75" fmla="*/ 4126290 w 6022139"/>
                  <a:gd name="connsiteY75" fmla="*/ 395553 h 2724771"/>
                  <a:gd name="connsiteX76" fmla="*/ 4126290 w 6022139"/>
                  <a:gd name="connsiteY76" fmla="*/ 1190607 h 2724771"/>
                  <a:gd name="connsiteX77" fmla="*/ 4121025 w 6022139"/>
                  <a:gd name="connsiteY77" fmla="*/ 1220224 h 2724771"/>
                  <a:gd name="connsiteX78" fmla="*/ 4117734 w 6022139"/>
                  <a:gd name="connsiteY78" fmla="*/ 1203770 h 2724771"/>
                  <a:gd name="connsiteX79" fmla="*/ 4084826 w 6022139"/>
                  <a:gd name="connsiteY79" fmla="*/ 1218249 h 2724771"/>
                  <a:gd name="connsiteX80" fmla="*/ 2149185 w 6022139"/>
                  <a:gd name="connsiteY80" fmla="*/ 1218249 h 272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22139" h="2724771">
                    <a:moveTo>
                      <a:pt x="4022301" y="2038972"/>
                    </a:moveTo>
                    <a:cubicBezTo>
                      <a:pt x="4671903" y="2038972"/>
                      <a:pt x="5321504" y="2038972"/>
                      <a:pt x="5971105" y="2038972"/>
                    </a:cubicBezTo>
                    <a:cubicBezTo>
                      <a:pt x="5979003" y="2038972"/>
                      <a:pt x="5987559" y="2038314"/>
                      <a:pt x="5995457" y="2038972"/>
                    </a:cubicBezTo>
                    <a:cubicBezTo>
                      <a:pt x="6014544" y="2041604"/>
                      <a:pt x="6023099" y="2035023"/>
                      <a:pt x="6021783" y="2013962"/>
                    </a:cubicBezTo>
                    <a:cubicBezTo>
                      <a:pt x="6019809" y="1988293"/>
                      <a:pt x="6021783" y="1961967"/>
                      <a:pt x="6021125" y="1936299"/>
                    </a:cubicBezTo>
                    <a:cubicBezTo>
                      <a:pt x="6020467" y="1896151"/>
                      <a:pt x="6027048" y="1901417"/>
                      <a:pt x="5984926" y="1901417"/>
                    </a:cubicBezTo>
                    <a:cubicBezTo>
                      <a:pt x="5330060" y="1901417"/>
                      <a:pt x="4675193" y="1901417"/>
                      <a:pt x="4020327" y="1902075"/>
                    </a:cubicBezTo>
                    <a:cubicBezTo>
                      <a:pt x="3994658" y="1902075"/>
                      <a:pt x="3987419" y="1896810"/>
                      <a:pt x="3987419" y="1869825"/>
                    </a:cubicBezTo>
                    <a:cubicBezTo>
                      <a:pt x="3988735" y="1711209"/>
                      <a:pt x="3988077" y="1552594"/>
                      <a:pt x="3988077" y="1393977"/>
                    </a:cubicBezTo>
                    <a:cubicBezTo>
                      <a:pt x="3988077" y="1359753"/>
                      <a:pt x="3988077" y="1359753"/>
                      <a:pt x="4022959" y="1359753"/>
                    </a:cubicBezTo>
                    <a:cubicBezTo>
                      <a:pt x="4674535" y="1359753"/>
                      <a:pt x="5325453" y="1359753"/>
                      <a:pt x="5977028" y="1359753"/>
                    </a:cubicBezTo>
                    <a:cubicBezTo>
                      <a:pt x="5984926" y="1359753"/>
                      <a:pt x="5993482" y="1359095"/>
                      <a:pt x="6001380" y="1359753"/>
                    </a:cubicBezTo>
                    <a:cubicBezTo>
                      <a:pt x="6016518" y="1361069"/>
                      <a:pt x="6021783" y="1355804"/>
                      <a:pt x="6021783" y="1340667"/>
                    </a:cubicBezTo>
                    <a:cubicBezTo>
                      <a:pt x="6020467" y="1311050"/>
                      <a:pt x="6021783" y="1281433"/>
                      <a:pt x="6021125" y="1251815"/>
                    </a:cubicBezTo>
                    <a:cubicBezTo>
                      <a:pt x="6021125" y="1241285"/>
                      <a:pt x="6027048" y="1228122"/>
                      <a:pt x="6014544" y="1219566"/>
                    </a:cubicBezTo>
                    <a:cubicBezTo>
                      <a:pt x="6004013" y="1216275"/>
                      <a:pt x="5993482" y="1217591"/>
                      <a:pt x="5982294" y="1217591"/>
                    </a:cubicBezTo>
                    <a:cubicBezTo>
                      <a:pt x="5422860" y="1217591"/>
                      <a:pt x="4864085" y="1217591"/>
                      <a:pt x="4304651" y="1217591"/>
                    </a:cubicBezTo>
                    <a:cubicBezTo>
                      <a:pt x="4264503" y="1217591"/>
                      <a:pt x="4269768" y="1222198"/>
                      <a:pt x="4269768" y="1181393"/>
                    </a:cubicBezTo>
                    <a:cubicBezTo>
                      <a:pt x="4269768" y="847049"/>
                      <a:pt x="4269768" y="512705"/>
                      <a:pt x="4269768" y="179019"/>
                    </a:cubicBezTo>
                    <a:cubicBezTo>
                      <a:pt x="4269768" y="138213"/>
                      <a:pt x="4265161" y="142820"/>
                      <a:pt x="4304651" y="142820"/>
                    </a:cubicBezTo>
                    <a:cubicBezTo>
                      <a:pt x="4865401" y="142820"/>
                      <a:pt x="5426809" y="142820"/>
                      <a:pt x="5987559" y="142820"/>
                    </a:cubicBezTo>
                    <a:cubicBezTo>
                      <a:pt x="5998090" y="142820"/>
                      <a:pt x="6009278" y="146111"/>
                      <a:pt x="6019151" y="140187"/>
                    </a:cubicBezTo>
                    <a:cubicBezTo>
                      <a:pt x="6023757" y="107938"/>
                      <a:pt x="6020467" y="75688"/>
                      <a:pt x="6021125" y="43438"/>
                    </a:cubicBezTo>
                    <a:cubicBezTo>
                      <a:pt x="6021783" y="658"/>
                      <a:pt x="6021125" y="658"/>
                      <a:pt x="5979661" y="658"/>
                    </a:cubicBezTo>
                    <a:cubicBezTo>
                      <a:pt x="4002556" y="658"/>
                      <a:pt x="2026110" y="658"/>
                      <a:pt x="49005" y="658"/>
                    </a:cubicBezTo>
                    <a:cubicBezTo>
                      <a:pt x="35842" y="658"/>
                      <a:pt x="22020" y="0"/>
                      <a:pt x="8857" y="0"/>
                    </a:cubicBezTo>
                    <a:cubicBezTo>
                      <a:pt x="4908" y="0"/>
                      <a:pt x="959" y="1974"/>
                      <a:pt x="959" y="5923"/>
                    </a:cubicBezTo>
                    <a:cubicBezTo>
                      <a:pt x="1618" y="50678"/>
                      <a:pt x="-2989" y="95433"/>
                      <a:pt x="3592" y="140187"/>
                    </a:cubicBezTo>
                    <a:cubicBezTo>
                      <a:pt x="12806" y="146769"/>
                      <a:pt x="23995" y="143478"/>
                      <a:pt x="33867" y="143478"/>
                    </a:cubicBezTo>
                    <a:cubicBezTo>
                      <a:pt x="667015" y="143478"/>
                      <a:pt x="1300820" y="143478"/>
                      <a:pt x="1933968" y="143478"/>
                    </a:cubicBezTo>
                    <a:cubicBezTo>
                      <a:pt x="1970824" y="143478"/>
                      <a:pt x="1971483" y="143478"/>
                      <a:pt x="1971483" y="179019"/>
                    </a:cubicBezTo>
                    <a:cubicBezTo>
                      <a:pt x="1971483" y="514021"/>
                      <a:pt x="1971483" y="849023"/>
                      <a:pt x="1971483" y="1184025"/>
                    </a:cubicBezTo>
                    <a:cubicBezTo>
                      <a:pt x="1971483" y="1218908"/>
                      <a:pt x="1971483" y="1218908"/>
                      <a:pt x="1935942" y="1218908"/>
                    </a:cubicBezTo>
                    <a:cubicBezTo>
                      <a:pt x="1304111" y="1218908"/>
                      <a:pt x="672938" y="1218908"/>
                      <a:pt x="41107" y="1218908"/>
                    </a:cubicBezTo>
                    <a:cubicBezTo>
                      <a:pt x="30577" y="1218908"/>
                      <a:pt x="19388" y="1216933"/>
                      <a:pt x="8857" y="1220882"/>
                    </a:cubicBezTo>
                    <a:cubicBezTo>
                      <a:pt x="959" y="1228122"/>
                      <a:pt x="4250" y="1237336"/>
                      <a:pt x="4250" y="1245892"/>
                    </a:cubicBezTo>
                    <a:cubicBezTo>
                      <a:pt x="3592" y="1284065"/>
                      <a:pt x="3592" y="1321580"/>
                      <a:pt x="3592" y="1359753"/>
                    </a:cubicBezTo>
                    <a:cubicBezTo>
                      <a:pt x="12148" y="1368967"/>
                      <a:pt x="23995" y="1364360"/>
                      <a:pt x="33867" y="1364360"/>
                    </a:cubicBezTo>
                    <a:cubicBezTo>
                      <a:pt x="1289632" y="1364360"/>
                      <a:pt x="2546054" y="1364360"/>
                      <a:pt x="3801818" y="1364360"/>
                    </a:cubicBezTo>
                    <a:cubicBezTo>
                      <a:pt x="3809058" y="1364360"/>
                      <a:pt x="3816298" y="1365019"/>
                      <a:pt x="3823537" y="1364360"/>
                    </a:cubicBezTo>
                    <a:cubicBezTo>
                      <a:pt x="3839333" y="1362386"/>
                      <a:pt x="3845257" y="1367651"/>
                      <a:pt x="3845257" y="1384763"/>
                    </a:cubicBezTo>
                    <a:cubicBezTo>
                      <a:pt x="3844599" y="1548644"/>
                      <a:pt x="3844599" y="1712526"/>
                      <a:pt x="3845257" y="1876407"/>
                    </a:cubicBezTo>
                    <a:cubicBezTo>
                      <a:pt x="3845257" y="1890886"/>
                      <a:pt x="3841308" y="1898126"/>
                      <a:pt x="3825512" y="1896810"/>
                    </a:cubicBezTo>
                    <a:cubicBezTo>
                      <a:pt x="3818272" y="1896151"/>
                      <a:pt x="3811033" y="1896810"/>
                      <a:pt x="3803793" y="1896810"/>
                    </a:cubicBezTo>
                    <a:cubicBezTo>
                      <a:pt x="2550661" y="1896810"/>
                      <a:pt x="1296871" y="1896810"/>
                      <a:pt x="43740" y="1896810"/>
                    </a:cubicBezTo>
                    <a:cubicBezTo>
                      <a:pt x="32551" y="1896810"/>
                      <a:pt x="20704" y="1892861"/>
                      <a:pt x="10174" y="1900101"/>
                    </a:cubicBezTo>
                    <a:cubicBezTo>
                      <a:pt x="959" y="1906682"/>
                      <a:pt x="4250" y="1916554"/>
                      <a:pt x="4250" y="1925110"/>
                    </a:cubicBezTo>
                    <a:cubicBezTo>
                      <a:pt x="4250" y="1954728"/>
                      <a:pt x="5567" y="1984345"/>
                      <a:pt x="3592" y="2013962"/>
                    </a:cubicBezTo>
                    <a:cubicBezTo>
                      <a:pt x="2276" y="2035681"/>
                      <a:pt x="10174" y="2042921"/>
                      <a:pt x="30577" y="2040288"/>
                    </a:cubicBezTo>
                    <a:cubicBezTo>
                      <a:pt x="38474" y="2038972"/>
                      <a:pt x="46372" y="2040288"/>
                      <a:pt x="54928" y="2040288"/>
                    </a:cubicBezTo>
                    <a:cubicBezTo>
                      <a:pt x="1307402" y="2040288"/>
                      <a:pt x="2559875" y="2040288"/>
                      <a:pt x="3812349" y="2040288"/>
                    </a:cubicBezTo>
                    <a:cubicBezTo>
                      <a:pt x="3824196" y="2040288"/>
                      <a:pt x="3837359" y="2035023"/>
                      <a:pt x="3847889" y="2044895"/>
                    </a:cubicBezTo>
                    <a:cubicBezTo>
                      <a:pt x="3843282" y="2050160"/>
                      <a:pt x="3845257" y="2056742"/>
                      <a:pt x="3845257" y="2062665"/>
                    </a:cubicBezTo>
                    <a:cubicBezTo>
                      <a:pt x="3845257" y="2227863"/>
                      <a:pt x="3845257" y="2393719"/>
                      <a:pt x="3845257" y="2558916"/>
                    </a:cubicBezTo>
                    <a:cubicBezTo>
                      <a:pt x="3845257" y="2564840"/>
                      <a:pt x="3843282" y="2571421"/>
                      <a:pt x="3848547" y="2576686"/>
                    </a:cubicBezTo>
                    <a:cubicBezTo>
                      <a:pt x="3838017" y="2587217"/>
                      <a:pt x="3824854" y="2581293"/>
                      <a:pt x="3813007" y="2581293"/>
                    </a:cubicBezTo>
                    <a:cubicBezTo>
                      <a:pt x="2557901" y="2581951"/>
                      <a:pt x="1303453" y="2581293"/>
                      <a:pt x="48347" y="2581293"/>
                    </a:cubicBezTo>
                    <a:cubicBezTo>
                      <a:pt x="41107" y="2581293"/>
                      <a:pt x="33867" y="2581951"/>
                      <a:pt x="26628" y="2581293"/>
                    </a:cubicBezTo>
                    <a:cubicBezTo>
                      <a:pt x="9515" y="2579319"/>
                      <a:pt x="2934" y="2585242"/>
                      <a:pt x="3592" y="2603671"/>
                    </a:cubicBezTo>
                    <a:cubicBezTo>
                      <a:pt x="4908" y="2641844"/>
                      <a:pt x="3592" y="2680675"/>
                      <a:pt x="3592" y="2719507"/>
                    </a:cubicBezTo>
                    <a:cubicBezTo>
                      <a:pt x="12148" y="2730037"/>
                      <a:pt x="23337" y="2724772"/>
                      <a:pt x="33209" y="2724772"/>
                    </a:cubicBezTo>
                    <a:cubicBezTo>
                      <a:pt x="2018870" y="2724772"/>
                      <a:pt x="4004531" y="2724772"/>
                      <a:pt x="5990850" y="2724772"/>
                    </a:cubicBezTo>
                    <a:cubicBezTo>
                      <a:pt x="6000722" y="2724772"/>
                      <a:pt x="6010594" y="2727405"/>
                      <a:pt x="6019809" y="2722139"/>
                    </a:cubicBezTo>
                    <a:cubicBezTo>
                      <a:pt x="6024416" y="2691206"/>
                      <a:pt x="6021125" y="2659614"/>
                      <a:pt x="6021783" y="2628023"/>
                    </a:cubicBezTo>
                    <a:cubicBezTo>
                      <a:pt x="6022441" y="2581951"/>
                      <a:pt x="6021783" y="2581951"/>
                      <a:pt x="5977686" y="2581951"/>
                    </a:cubicBezTo>
                    <a:cubicBezTo>
                      <a:pt x="5324795" y="2581951"/>
                      <a:pt x="4671244" y="2581951"/>
                      <a:pt x="4018352" y="2582610"/>
                    </a:cubicBezTo>
                    <a:cubicBezTo>
                      <a:pt x="3994658" y="2582610"/>
                      <a:pt x="3988735" y="2576686"/>
                      <a:pt x="3988735" y="2552993"/>
                    </a:cubicBezTo>
                    <a:cubicBezTo>
                      <a:pt x="3990051" y="2393719"/>
                      <a:pt x="3989393" y="2233786"/>
                      <a:pt x="3989393" y="2074512"/>
                    </a:cubicBezTo>
                    <a:cubicBezTo>
                      <a:pt x="3987419" y="2038972"/>
                      <a:pt x="3987419" y="2038972"/>
                      <a:pt x="4022301" y="2038972"/>
                    </a:cubicBezTo>
                    <a:close/>
                    <a:moveTo>
                      <a:pt x="2149185" y="1218249"/>
                    </a:moveTo>
                    <a:cubicBezTo>
                      <a:pt x="2115619" y="1218249"/>
                      <a:pt x="2115619" y="1218249"/>
                      <a:pt x="2115619" y="1184025"/>
                    </a:cubicBezTo>
                    <a:cubicBezTo>
                      <a:pt x="2115619" y="847707"/>
                      <a:pt x="2115619" y="512046"/>
                      <a:pt x="2115619" y="175728"/>
                    </a:cubicBezTo>
                    <a:cubicBezTo>
                      <a:pt x="2115619" y="142820"/>
                      <a:pt x="2115619" y="142820"/>
                      <a:pt x="2147869" y="142820"/>
                    </a:cubicBezTo>
                    <a:cubicBezTo>
                      <a:pt x="2798128" y="142820"/>
                      <a:pt x="3449046" y="142820"/>
                      <a:pt x="4099305" y="142820"/>
                    </a:cubicBezTo>
                    <a:cubicBezTo>
                      <a:pt x="4107861" y="142820"/>
                      <a:pt x="4117076" y="140846"/>
                      <a:pt x="4125632" y="145453"/>
                    </a:cubicBezTo>
                    <a:cubicBezTo>
                      <a:pt x="4125632" y="229039"/>
                      <a:pt x="4126290" y="311967"/>
                      <a:pt x="4126290" y="395553"/>
                    </a:cubicBezTo>
                    <a:cubicBezTo>
                      <a:pt x="4126290" y="660790"/>
                      <a:pt x="4126290" y="926028"/>
                      <a:pt x="4126290" y="1190607"/>
                    </a:cubicBezTo>
                    <a:cubicBezTo>
                      <a:pt x="4126290" y="1200479"/>
                      <a:pt x="4131555" y="1211668"/>
                      <a:pt x="4121025" y="1220224"/>
                    </a:cubicBezTo>
                    <a:cubicBezTo>
                      <a:pt x="4118392" y="1214958"/>
                      <a:pt x="4117734" y="1209035"/>
                      <a:pt x="4117734" y="1203770"/>
                    </a:cubicBezTo>
                    <a:cubicBezTo>
                      <a:pt x="4116417" y="1218249"/>
                      <a:pt x="4110494" y="1218249"/>
                      <a:pt x="4084826" y="1218249"/>
                    </a:cubicBezTo>
                    <a:cubicBezTo>
                      <a:pt x="3439832" y="1218249"/>
                      <a:pt x="2794838" y="1218249"/>
                      <a:pt x="2149185" y="12182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F55AE55-BCCD-47A0-AE01-E1EE7D5DF5E0}"/>
                  </a:ext>
                </a:extLst>
              </p:cNvPr>
              <p:cNvSpPr/>
              <p:nvPr/>
            </p:nvSpPr>
            <p:spPr>
              <a:xfrm>
                <a:off x="3051364" y="1219566"/>
                <a:ext cx="118468" cy="118468"/>
              </a:xfrm>
              <a:custGeom>
                <a:avLst/>
                <a:gdLst>
                  <a:gd name="connsiteX0" fmla="*/ 63183 w 118468"/>
                  <a:gd name="connsiteY0" fmla="*/ 124392 h 118468"/>
                  <a:gd name="connsiteX1" fmla="*/ 0 w 118468"/>
                  <a:gd name="connsiteY1" fmla="*/ 62525 h 118468"/>
                  <a:gd name="connsiteX2" fmla="*/ 63183 w 118468"/>
                  <a:gd name="connsiteY2" fmla="*/ 0 h 118468"/>
                  <a:gd name="connsiteX3" fmla="*/ 124392 w 118468"/>
                  <a:gd name="connsiteY3" fmla="*/ 61209 h 118468"/>
                  <a:gd name="connsiteX4" fmla="*/ 63183 w 118468"/>
                  <a:gd name="connsiteY4" fmla="*/ 124392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63183" y="124392"/>
                    </a:moveTo>
                    <a:cubicBezTo>
                      <a:pt x="27643" y="125050"/>
                      <a:pt x="0" y="97407"/>
                      <a:pt x="0" y="62525"/>
                    </a:cubicBezTo>
                    <a:cubicBezTo>
                      <a:pt x="0" y="27643"/>
                      <a:pt x="28301" y="0"/>
                      <a:pt x="63183" y="0"/>
                    </a:cubicBezTo>
                    <a:cubicBezTo>
                      <a:pt x="97407" y="0"/>
                      <a:pt x="123734" y="26984"/>
                      <a:pt x="124392" y="61209"/>
                    </a:cubicBezTo>
                    <a:cubicBezTo>
                      <a:pt x="125050" y="96749"/>
                      <a:pt x="98724" y="124392"/>
                      <a:pt x="63183" y="124392"/>
                    </a:cubicBezTo>
                    <a:close/>
                  </a:path>
                </a:pathLst>
              </a:custGeom>
              <a:solidFill>
                <a:srgbClr val="FDFDFD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17BB7DB-3D19-4653-86B7-474309C26AD4}"/>
                  </a:ext>
                </a:extLst>
              </p:cNvPr>
              <p:cNvSpPr/>
              <p:nvPr/>
            </p:nvSpPr>
            <p:spPr>
              <a:xfrm>
                <a:off x="3051353" y="1956044"/>
                <a:ext cx="118468" cy="118468"/>
              </a:xfrm>
              <a:custGeom>
                <a:avLst/>
                <a:gdLst>
                  <a:gd name="connsiteX0" fmla="*/ 124403 w 118468"/>
                  <a:gd name="connsiteY0" fmla="*/ 63183 h 118468"/>
                  <a:gd name="connsiteX1" fmla="*/ 61220 w 118468"/>
                  <a:gd name="connsiteY1" fmla="*/ 124392 h 118468"/>
                  <a:gd name="connsiteX2" fmla="*/ 11 w 118468"/>
                  <a:gd name="connsiteY2" fmla="*/ 63183 h 118468"/>
                  <a:gd name="connsiteX3" fmla="*/ 62536 w 118468"/>
                  <a:gd name="connsiteY3" fmla="*/ 0 h 118468"/>
                  <a:gd name="connsiteX4" fmla="*/ 124403 w 118468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124403" y="63183"/>
                    </a:moveTo>
                    <a:cubicBezTo>
                      <a:pt x="124403" y="98724"/>
                      <a:pt x="96760" y="125050"/>
                      <a:pt x="61220" y="124392"/>
                    </a:cubicBezTo>
                    <a:cubicBezTo>
                      <a:pt x="27654" y="123734"/>
                      <a:pt x="11" y="96749"/>
                      <a:pt x="11" y="63183"/>
                    </a:cubicBezTo>
                    <a:cubicBezTo>
                      <a:pt x="-647" y="28301"/>
                      <a:pt x="27654" y="0"/>
                      <a:pt x="62536" y="0"/>
                    </a:cubicBezTo>
                    <a:cubicBezTo>
                      <a:pt x="98077" y="658"/>
                      <a:pt x="125061" y="27642"/>
                      <a:pt x="124403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A3075E4-5663-4241-BEFE-2A4B763D9DC9}"/>
                  </a:ext>
                </a:extLst>
              </p:cNvPr>
              <p:cNvSpPr/>
              <p:nvPr/>
            </p:nvSpPr>
            <p:spPr>
              <a:xfrm>
                <a:off x="3976075" y="1956044"/>
                <a:ext cx="125050" cy="118468"/>
              </a:xfrm>
              <a:custGeom>
                <a:avLst/>
                <a:gdLst>
                  <a:gd name="connsiteX0" fmla="*/ 125050 w 125049"/>
                  <a:gd name="connsiteY0" fmla="*/ 63183 h 118468"/>
                  <a:gd name="connsiteX1" fmla="*/ 61209 w 125049"/>
                  <a:gd name="connsiteY1" fmla="*/ 124392 h 118468"/>
                  <a:gd name="connsiteX2" fmla="*/ 0 w 125049"/>
                  <a:gd name="connsiteY2" fmla="*/ 62525 h 118468"/>
                  <a:gd name="connsiteX3" fmla="*/ 63183 w 125049"/>
                  <a:gd name="connsiteY3" fmla="*/ 0 h 118468"/>
                  <a:gd name="connsiteX4" fmla="*/ 125050 w 125049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49" h="118468">
                    <a:moveTo>
                      <a:pt x="125050" y="63183"/>
                    </a:moveTo>
                    <a:cubicBezTo>
                      <a:pt x="124392" y="98724"/>
                      <a:pt x="96749" y="125050"/>
                      <a:pt x="61209" y="124392"/>
                    </a:cubicBezTo>
                    <a:cubicBezTo>
                      <a:pt x="27643" y="123734"/>
                      <a:pt x="0" y="96091"/>
                      <a:pt x="0" y="62525"/>
                    </a:cubicBezTo>
                    <a:cubicBezTo>
                      <a:pt x="0" y="28301"/>
                      <a:pt x="28301" y="0"/>
                      <a:pt x="63183" y="0"/>
                    </a:cubicBezTo>
                    <a:cubicBezTo>
                      <a:pt x="98724" y="658"/>
                      <a:pt x="125708" y="27642"/>
                      <a:pt x="125050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EA13191-F5CC-41F2-B68C-45826F1F25AE}"/>
                  </a:ext>
                </a:extLst>
              </p:cNvPr>
              <p:cNvSpPr/>
              <p:nvPr/>
            </p:nvSpPr>
            <p:spPr>
              <a:xfrm>
                <a:off x="4683467" y="1592376"/>
                <a:ext cx="1171520" cy="612648"/>
              </a:xfrm>
              <a:custGeom>
                <a:avLst/>
                <a:gdLst>
                  <a:gd name="connsiteX0" fmla="*/ 431220 w 1171520"/>
                  <a:gd name="connsiteY0" fmla="*/ 14842 h 625249"/>
                  <a:gd name="connsiteX1" fmla="*/ 439776 w 1171520"/>
                  <a:gd name="connsiteY1" fmla="*/ 3653 h 625249"/>
                  <a:gd name="connsiteX2" fmla="*/ 460179 w 1171520"/>
                  <a:gd name="connsiteY2" fmla="*/ 363 h 625249"/>
                  <a:gd name="connsiteX3" fmla="*/ 1142030 w 1171520"/>
                  <a:gd name="connsiteY3" fmla="*/ 363 h 625249"/>
                  <a:gd name="connsiteX4" fmla="*/ 1177571 w 1171520"/>
                  <a:gd name="connsiteY4" fmla="*/ 8261 h 625249"/>
                  <a:gd name="connsiteX5" fmla="*/ 874818 w 1171520"/>
                  <a:gd name="connsiteY5" fmla="*/ 443961 h 625249"/>
                  <a:gd name="connsiteX6" fmla="*/ 747136 w 1171520"/>
                  <a:gd name="connsiteY6" fmla="*/ 626270 h 625249"/>
                  <a:gd name="connsiteX7" fmla="*/ 723442 w 1171520"/>
                  <a:gd name="connsiteY7" fmla="*/ 628903 h 625249"/>
                  <a:gd name="connsiteX8" fmla="*/ 23821 w 1171520"/>
                  <a:gd name="connsiteY8" fmla="*/ 628903 h 625249"/>
                  <a:gd name="connsiteX9" fmla="*/ 127 w 1171520"/>
                  <a:gd name="connsiteY9" fmla="*/ 626270 h 625249"/>
                  <a:gd name="connsiteX10" fmla="*/ 13290 w 1171520"/>
                  <a:gd name="connsiteY10" fmla="*/ 601260 h 625249"/>
                  <a:gd name="connsiteX11" fmla="*/ 414108 w 1171520"/>
                  <a:gd name="connsiteY11" fmla="*/ 39194 h 625249"/>
                  <a:gd name="connsiteX12" fmla="*/ 431220 w 1171520"/>
                  <a:gd name="connsiteY12" fmla="*/ 148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520" h="625249">
                    <a:moveTo>
                      <a:pt x="431220" y="14842"/>
                    </a:moveTo>
                    <a:cubicBezTo>
                      <a:pt x="433853" y="10893"/>
                      <a:pt x="437144" y="6944"/>
                      <a:pt x="439776" y="3653"/>
                    </a:cubicBezTo>
                    <a:cubicBezTo>
                      <a:pt x="445700" y="-1612"/>
                      <a:pt x="453598" y="363"/>
                      <a:pt x="460179" y="363"/>
                    </a:cubicBezTo>
                    <a:cubicBezTo>
                      <a:pt x="687243" y="363"/>
                      <a:pt x="914966" y="363"/>
                      <a:pt x="1142030" y="363"/>
                    </a:cubicBezTo>
                    <a:cubicBezTo>
                      <a:pt x="1154535" y="363"/>
                      <a:pt x="1167698" y="-1612"/>
                      <a:pt x="1177571" y="8261"/>
                    </a:cubicBezTo>
                    <a:cubicBezTo>
                      <a:pt x="1076873" y="153713"/>
                      <a:pt x="975516" y="299166"/>
                      <a:pt x="874818" y="443961"/>
                    </a:cubicBezTo>
                    <a:cubicBezTo>
                      <a:pt x="832696" y="505169"/>
                      <a:pt x="789916" y="565720"/>
                      <a:pt x="747136" y="626270"/>
                    </a:cubicBezTo>
                    <a:cubicBezTo>
                      <a:pt x="739896" y="631536"/>
                      <a:pt x="731340" y="628903"/>
                      <a:pt x="723442" y="628903"/>
                    </a:cubicBezTo>
                    <a:cubicBezTo>
                      <a:pt x="490454" y="628903"/>
                      <a:pt x="256809" y="628903"/>
                      <a:pt x="23821" y="628903"/>
                    </a:cubicBezTo>
                    <a:cubicBezTo>
                      <a:pt x="15923" y="628903"/>
                      <a:pt x="7367" y="630877"/>
                      <a:pt x="127" y="626270"/>
                    </a:cubicBezTo>
                    <a:cubicBezTo>
                      <a:pt x="-1189" y="615082"/>
                      <a:pt x="8025" y="608500"/>
                      <a:pt x="13290" y="601260"/>
                    </a:cubicBezTo>
                    <a:cubicBezTo>
                      <a:pt x="146896" y="413685"/>
                      <a:pt x="280502" y="226769"/>
                      <a:pt x="414108" y="39194"/>
                    </a:cubicBezTo>
                    <a:cubicBezTo>
                      <a:pt x="420690" y="31296"/>
                      <a:pt x="425955" y="23398"/>
                      <a:pt x="431220" y="148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08D02BE-75E1-4D31-84A2-A2F6851A452D}"/>
                  </a:ext>
                </a:extLst>
              </p:cNvPr>
              <p:cNvSpPr/>
              <p:nvPr/>
            </p:nvSpPr>
            <p:spPr>
              <a:xfrm>
                <a:off x="5751731" y="1592376"/>
                <a:ext cx="1178102" cy="612648"/>
              </a:xfrm>
              <a:custGeom>
                <a:avLst/>
                <a:gdLst>
                  <a:gd name="connsiteX0" fmla="*/ 2027 w 1178101"/>
                  <a:gd name="connsiteY0" fmla="*/ 627059 h 625249"/>
                  <a:gd name="connsiteX1" fmla="*/ 8609 w 1178101"/>
                  <a:gd name="connsiteY1" fmla="*/ 608631 h 625249"/>
                  <a:gd name="connsiteX2" fmla="*/ 433120 w 1178101"/>
                  <a:gd name="connsiteY2" fmla="*/ 14315 h 625249"/>
                  <a:gd name="connsiteX3" fmla="*/ 438385 w 1178101"/>
                  <a:gd name="connsiteY3" fmla="*/ 8392 h 625249"/>
                  <a:gd name="connsiteX4" fmla="*/ 473268 w 1178101"/>
                  <a:gd name="connsiteY4" fmla="*/ 494 h 625249"/>
                  <a:gd name="connsiteX5" fmla="*/ 1165649 w 1178101"/>
                  <a:gd name="connsiteY5" fmla="*/ 494 h 625249"/>
                  <a:gd name="connsiteX6" fmla="*/ 1180787 w 1178101"/>
                  <a:gd name="connsiteY6" fmla="*/ 3784 h 625249"/>
                  <a:gd name="connsiteX7" fmla="*/ 956355 w 1178101"/>
                  <a:gd name="connsiteY7" fmla="*/ 327598 h 625249"/>
                  <a:gd name="connsiteX8" fmla="*/ 748378 w 1178101"/>
                  <a:gd name="connsiteY8" fmla="*/ 626401 h 625249"/>
                  <a:gd name="connsiteX9" fmla="*/ 727975 w 1178101"/>
                  <a:gd name="connsiteY9" fmla="*/ 629692 h 625249"/>
                  <a:gd name="connsiteX10" fmla="*/ 20455 w 1178101"/>
                  <a:gd name="connsiteY10" fmla="*/ 629692 h 625249"/>
                  <a:gd name="connsiteX11" fmla="*/ 2027 w 1178101"/>
                  <a:gd name="connsiteY11" fmla="*/ 627059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2027" y="627059"/>
                    </a:moveTo>
                    <a:cubicBezTo>
                      <a:pt x="-3896" y="618503"/>
                      <a:pt x="4660" y="613896"/>
                      <a:pt x="8609" y="608631"/>
                    </a:cubicBezTo>
                    <a:cubicBezTo>
                      <a:pt x="150112" y="410526"/>
                      <a:pt x="291616" y="212420"/>
                      <a:pt x="433120" y="14315"/>
                    </a:cubicBezTo>
                    <a:cubicBezTo>
                      <a:pt x="434437" y="12340"/>
                      <a:pt x="436411" y="10366"/>
                      <a:pt x="438385" y="8392"/>
                    </a:cubicBezTo>
                    <a:cubicBezTo>
                      <a:pt x="448258" y="-2139"/>
                      <a:pt x="461421" y="494"/>
                      <a:pt x="473268" y="494"/>
                    </a:cubicBezTo>
                    <a:cubicBezTo>
                      <a:pt x="704281" y="-165"/>
                      <a:pt x="934636" y="-165"/>
                      <a:pt x="1165649" y="494"/>
                    </a:cubicBezTo>
                    <a:cubicBezTo>
                      <a:pt x="1170914" y="494"/>
                      <a:pt x="1176180" y="-165"/>
                      <a:pt x="1180787" y="3784"/>
                    </a:cubicBezTo>
                    <a:cubicBezTo>
                      <a:pt x="1105757" y="111722"/>
                      <a:pt x="1031385" y="219660"/>
                      <a:pt x="956355" y="327598"/>
                    </a:cubicBezTo>
                    <a:cubicBezTo>
                      <a:pt x="887249" y="427638"/>
                      <a:pt x="817484" y="527020"/>
                      <a:pt x="748378" y="626401"/>
                    </a:cubicBezTo>
                    <a:cubicBezTo>
                      <a:pt x="742454" y="631667"/>
                      <a:pt x="734556" y="629692"/>
                      <a:pt x="727975" y="629692"/>
                    </a:cubicBezTo>
                    <a:cubicBezTo>
                      <a:pt x="492354" y="629692"/>
                      <a:pt x="256734" y="629692"/>
                      <a:pt x="20455" y="629692"/>
                    </a:cubicBezTo>
                    <a:cubicBezTo>
                      <a:pt x="14532" y="629692"/>
                      <a:pt x="7950" y="630350"/>
                      <a:pt x="2027" y="62705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BCC6798-8C45-4310-AE5E-57D776C1B43E}"/>
                  </a:ext>
                </a:extLst>
              </p:cNvPr>
              <p:cNvSpPr/>
              <p:nvPr/>
            </p:nvSpPr>
            <p:spPr>
              <a:xfrm>
                <a:off x="6837681" y="1592376"/>
                <a:ext cx="1178102" cy="612648"/>
              </a:xfrm>
              <a:custGeom>
                <a:avLst/>
                <a:gdLst>
                  <a:gd name="connsiteX0" fmla="*/ 1180796 w 1178101"/>
                  <a:gd name="connsiteY0" fmla="*/ 3324 h 625249"/>
                  <a:gd name="connsiteX1" fmla="*/ 919508 w 1178101"/>
                  <a:gd name="connsiteY1" fmla="*/ 379789 h 625249"/>
                  <a:gd name="connsiteX2" fmla="*/ 748387 w 1178101"/>
                  <a:gd name="connsiteY2" fmla="*/ 625940 h 625249"/>
                  <a:gd name="connsiteX3" fmla="*/ 727984 w 1178101"/>
                  <a:gd name="connsiteY3" fmla="*/ 629231 h 625249"/>
                  <a:gd name="connsiteX4" fmla="*/ 20465 w 1178101"/>
                  <a:gd name="connsiteY4" fmla="*/ 629231 h 625249"/>
                  <a:gd name="connsiteX5" fmla="*/ 2037 w 1178101"/>
                  <a:gd name="connsiteY5" fmla="*/ 627257 h 625249"/>
                  <a:gd name="connsiteX6" fmla="*/ 7960 w 1178101"/>
                  <a:gd name="connsiteY6" fmla="*/ 608828 h 625249"/>
                  <a:gd name="connsiteX7" fmla="*/ 432472 w 1178101"/>
                  <a:gd name="connsiteY7" fmla="*/ 14512 h 625249"/>
                  <a:gd name="connsiteX8" fmla="*/ 437737 w 1178101"/>
                  <a:gd name="connsiteY8" fmla="*/ 8589 h 625249"/>
                  <a:gd name="connsiteX9" fmla="*/ 472619 w 1178101"/>
                  <a:gd name="connsiteY9" fmla="*/ 691 h 625249"/>
                  <a:gd name="connsiteX10" fmla="*/ 1165001 w 1178101"/>
                  <a:gd name="connsiteY10" fmla="*/ 691 h 625249"/>
                  <a:gd name="connsiteX11" fmla="*/ 1180796 w 1178101"/>
                  <a:gd name="connsiteY11" fmla="*/ 3324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1180796" y="3324"/>
                    </a:moveTo>
                    <a:cubicBezTo>
                      <a:pt x="1093920" y="129032"/>
                      <a:pt x="1006385" y="254082"/>
                      <a:pt x="919508" y="379789"/>
                    </a:cubicBezTo>
                    <a:cubicBezTo>
                      <a:pt x="862249" y="462059"/>
                      <a:pt x="805647" y="544329"/>
                      <a:pt x="748387" y="625940"/>
                    </a:cubicBezTo>
                    <a:cubicBezTo>
                      <a:pt x="742464" y="631206"/>
                      <a:pt x="734566" y="629231"/>
                      <a:pt x="727984" y="629231"/>
                    </a:cubicBezTo>
                    <a:cubicBezTo>
                      <a:pt x="492364" y="629231"/>
                      <a:pt x="256744" y="629231"/>
                      <a:pt x="20465" y="629231"/>
                    </a:cubicBezTo>
                    <a:cubicBezTo>
                      <a:pt x="14542" y="629231"/>
                      <a:pt x="7960" y="630547"/>
                      <a:pt x="2037" y="627257"/>
                    </a:cubicBezTo>
                    <a:cubicBezTo>
                      <a:pt x="-3887" y="618701"/>
                      <a:pt x="4670" y="614094"/>
                      <a:pt x="7960" y="608828"/>
                    </a:cubicBezTo>
                    <a:cubicBezTo>
                      <a:pt x="149464" y="410723"/>
                      <a:pt x="290968" y="212617"/>
                      <a:pt x="432472" y="14512"/>
                    </a:cubicBezTo>
                    <a:cubicBezTo>
                      <a:pt x="433788" y="12538"/>
                      <a:pt x="435763" y="10563"/>
                      <a:pt x="437737" y="8589"/>
                    </a:cubicBezTo>
                    <a:cubicBezTo>
                      <a:pt x="447609" y="-1942"/>
                      <a:pt x="460773" y="691"/>
                      <a:pt x="472619" y="691"/>
                    </a:cubicBezTo>
                    <a:cubicBezTo>
                      <a:pt x="703632" y="33"/>
                      <a:pt x="933987" y="33"/>
                      <a:pt x="1165001" y="691"/>
                    </a:cubicBezTo>
                    <a:cubicBezTo>
                      <a:pt x="1170924" y="33"/>
                      <a:pt x="1176848" y="-1284"/>
                      <a:pt x="1180796" y="3324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14B1EB-3FC2-4E9E-9E3F-904F7772F055}"/>
                  </a:ext>
                </a:extLst>
              </p:cNvPr>
              <p:cNvSpPr/>
              <p:nvPr/>
            </p:nvSpPr>
            <p:spPr>
              <a:xfrm>
                <a:off x="7941602" y="1592376"/>
                <a:ext cx="1171520" cy="612648"/>
              </a:xfrm>
              <a:custGeom>
                <a:avLst/>
                <a:gdLst>
                  <a:gd name="connsiteX0" fmla="*/ 529 w 1171520"/>
                  <a:gd name="connsiteY0" fmla="*/ 627242 h 625249"/>
                  <a:gd name="connsiteX1" fmla="*/ 5794 w 1171520"/>
                  <a:gd name="connsiteY1" fmla="*/ 612763 h 625249"/>
                  <a:gd name="connsiteX2" fmla="*/ 438204 w 1171520"/>
                  <a:gd name="connsiteY2" fmla="*/ 8574 h 625249"/>
                  <a:gd name="connsiteX3" fmla="*/ 475719 w 1171520"/>
                  <a:gd name="connsiteY3" fmla="*/ 676 h 625249"/>
                  <a:gd name="connsiteX4" fmla="*/ 1144407 w 1171520"/>
                  <a:gd name="connsiteY4" fmla="*/ 676 h 625249"/>
                  <a:gd name="connsiteX5" fmla="*/ 1177973 w 1171520"/>
                  <a:gd name="connsiteY5" fmla="*/ 7916 h 625249"/>
                  <a:gd name="connsiteX6" fmla="*/ 885751 w 1171520"/>
                  <a:gd name="connsiteY6" fmla="*/ 428478 h 625249"/>
                  <a:gd name="connsiteX7" fmla="*/ 747538 w 1171520"/>
                  <a:gd name="connsiteY7" fmla="*/ 626584 h 625249"/>
                  <a:gd name="connsiteX8" fmla="*/ 727135 w 1171520"/>
                  <a:gd name="connsiteY8" fmla="*/ 629217 h 625249"/>
                  <a:gd name="connsiteX9" fmla="*/ 22248 w 1171520"/>
                  <a:gd name="connsiteY9" fmla="*/ 629217 h 625249"/>
                  <a:gd name="connsiteX10" fmla="*/ 529 w 1171520"/>
                  <a:gd name="connsiteY10" fmla="*/ 6272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1520" h="625249">
                    <a:moveTo>
                      <a:pt x="529" y="627242"/>
                    </a:moveTo>
                    <a:cubicBezTo>
                      <a:pt x="-1445" y="621319"/>
                      <a:pt x="2504" y="617370"/>
                      <a:pt x="5794" y="612763"/>
                    </a:cubicBezTo>
                    <a:cubicBezTo>
                      <a:pt x="149931" y="411366"/>
                      <a:pt x="294067" y="209970"/>
                      <a:pt x="438204" y="8574"/>
                    </a:cubicBezTo>
                    <a:cubicBezTo>
                      <a:pt x="449393" y="-640"/>
                      <a:pt x="462556" y="676"/>
                      <a:pt x="475719" y="676"/>
                    </a:cubicBezTo>
                    <a:cubicBezTo>
                      <a:pt x="698834" y="676"/>
                      <a:pt x="921950" y="676"/>
                      <a:pt x="1144407" y="676"/>
                    </a:cubicBezTo>
                    <a:cubicBezTo>
                      <a:pt x="1155596" y="676"/>
                      <a:pt x="1168759" y="-3273"/>
                      <a:pt x="1177973" y="7916"/>
                    </a:cubicBezTo>
                    <a:cubicBezTo>
                      <a:pt x="1080565" y="148103"/>
                      <a:pt x="983158" y="288291"/>
                      <a:pt x="885751" y="428478"/>
                    </a:cubicBezTo>
                    <a:cubicBezTo>
                      <a:pt x="839680" y="494294"/>
                      <a:pt x="793609" y="560110"/>
                      <a:pt x="747538" y="626584"/>
                    </a:cubicBezTo>
                    <a:cubicBezTo>
                      <a:pt x="740956" y="631191"/>
                      <a:pt x="733717" y="629217"/>
                      <a:pt x="727135" y="629217"/>
                    </a:cubicBezTo>
                    <a:cubicBezTo>
                      <a:pt x="492173" y="629217"/>
                      <a:pt x="257211" y="629217"/>
                      <a:pt x="22248" y="629217"/>
                    </a:cubicBezTo>
                    <a:cubicBezTo>
                      <a:pt x="14350" y="629875"/>
                      <a:pt x="7111" y="631191"/>
                      <a:pt x="529" y="6272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A86A5F1-9AA4-4988-B590-F52B1CA1DE06}"/>
                  </a:ext>
                </a:extLst>
              </p:cNvPr>
              <p:cNvSpPr/>
              <p:nvPr/>
            </p:nvSpPr>
            <p:spPr>
              <a:xfrm>
                <a:off x="4278169" y="677487"/>
                <a:ext cx="1257081" cy="658157"/>
              </a:xfrm>
              <a:custGeom>
                <a:avLst/>
                <a:gdLst>
                  <a:gd name="connsiteX0" fmla="*/ 523235 w 1257080"/>
                  <a:gd name="connsiteY0" fmla="*/ 652649 h 658157"/>
                  <a:gd name="connsiteX1" fmla="*/ 533766 w 1257080"/>
                  <a:gd name="connsiteY1" fmla="*/ 662522 h 658157"/>
                  <a:gd name="connsiteX2" fmla="*/ 554827 w 1257080"/>
                  <a:gd name="connsiteY2" fmla="*/ 662522 h 658157"/>
                  <a:gd name="connsiteX3" fmla="*/ 1228122 w 1257080"/>
                  <a:gd name="connsiteY3" fmla="*/ 551951 h 658157"/>
                  <a:gd name="connsiteX4" fmla="*/ 1261688 w 1257080"/>
                  <a:gd name="connsiteY4" fmla="*/ 538130 h 658157"/>
                  <a:gd name="connsiteX5" fmla="*/ 892461 w 1257080"/>
                  <a:gd name="connsiteY5" fmla="*/ 159689 h 658157"/>
                  <a:gd name="connsiteX6" fmla="*/ 737136 w 1257080"/>
                  <a:gd name="connsiteY6" fmla="*/ 1732 h 658157"/>
                  <a:gd name="connsiteX7" fmla="*/ 713443 w 1257080"/>
                  <a:gd name="connsiteY7" fmla="*/ 2390 h 658157"/>
                  <a:gd name="connsiteX8" fmla="*/ 23036 w 1257080"/>
                  <a:gd name="connsiteY8" fmla="*/ 115593 h 658157"/>
                  <a:gd name="connsiteX9" fmla="*/ 0 w 1257080"/>
                  <a:gd name="connsiteY9" fmla="*/ 122174 h 658157"/>
                  <a:gd name="connsiteX10" fmla="*/ 17112 w 1257080"/>
                  <a:gd name="connsiteY10" fmla="*/ 144552 h 658157"/>
                  <a:gd name="connsiteX11" fmla="*/ 503490 w 1257080"/>
                  <a:gd name="connsiteY11" fmla="*/ 630930 h 658157"/>
                  <a:gd name="connsiteX12" fmla="*/ 523235 w 1257080"/>
                  <a:gd name="connsiteY12" fmla="*/ 652649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7080" h="658157">
                    <a:moveTo>
                      <a:pt x="523235" y="652649"/>
                    </a:moveTo>
                    <a:cubicBezTo>
                      <a:pt x="526526" y="655940"/>
                      <a:pt x="529817" y="659231"/>
                      <a:pt x="533766" y="662522"/>
                    </a:cubicBezTo>
                    <a:cubicBezTo>
                      <a:pt x="541005" y="666471"/>
                      <a:pt x="547587" y="663180"/>
                      <a:pt x="554827" y="662522"/>
                    </a:cubicBezTo>
                    <a:cubicBezTo>
                      <a:pt x="779258" y="625665"/>
                      <a:pt x="1003690" y="588808"/>
                      <a:pt x="1228122" y="551951"/>
                    </a:cubicBezTo>
                    <a:cubicBezTo>
                      <a:pt x="1239969" y="549977"/>
                      <a:pt x="1253790" y="549977"/>
                      <a:pt x="1261688" y="538130"/>
                    </a:cubicBezTo>
                    <a:cubicBezTo>
                      <a:pt x="1138612" y="411764"/>
                      <a:pt x="1015537" y="285398"/>
                      <a:pt x="892461" y="159689"/>
                    </a:cubicBezTo>
                    <a:cubicBezTo>
                      <a:pt x="841125" y="107037"/>
                      <a:pt x="789131" y="54384"/>
                      <a:pt x="737136" y="1732"/>
                    </a:cubicBezTo>
                    <a:cubicBezTo>
                      <a:pt x="729238" y="-2217"/>
                      <a:pt x="721340" y="1732"/>
                      <a:pt x="713443" y="2390"/>
                    </a:cubicBezTo>
                    <a:cubicBezTo>
                      <a:pt x="483088" y="39905"/>
                      <a:pt x="252732" y="78078"/>
                      <a:pt x="23036" y="115593"/>
                    </a:cubicBezTo>
                    <a:cubicBezTo>
                      <a:pt x="15138" y="116909"/>
                      <a:pt x="6582" y="116251"/>
                      <a:pt x="0" y="122174"/>
                    </a:cubicBezTo>
                    <a:cubicBezTo>
                      <a:pt x="658" y="133363"/>
                      <a:pt x="10530" y="137970"/>
                      <a:pt x="17112" y="144552"/>
                    </a:cubicBezTo>
                    <a:cubicBezTo>
                      <a:pt x="179019" y="306459"/>
                      <a:pt x="341584" y="469023"/>
                      <a:pt x="503490" y="630930"/>
                    </a:cubicBezTo>
                    <a:cubicBezTo>
                      <a:pt x="510072" y="638170"/>
                      <a:pt x="516653" y="645410"/>
                      <a:pt x="523235" y="6526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7745775-8D0F-4564-8B56-3829DD836402}"/>
                  </a:ext>
                </a:extLst>
              </p:cNvPr>
              <p:cNvSpPr/>
              <p:nvPr/>
            </p:nvSpPr>
            <p:spPr>
              <a:xfrm>
                <a:off x="5332841" y="504870"/>
                <a:ext cx="1263662" cy="658157"/>
              </a:xfrm>
              <a:custGeom>
                <a:avLst/>
                <a:gdLst>
                  <a:gd name="connsiteX0" fmla="*/ 1013 w 1263662"/>
                  <a:gd name="connsiteY0" fmla="*/ 121037 h 658157"/>
                  <a:gd name="connsiteX1" fmla="*/ 10227 w 1263662"/>
                  <a:gd name="connsiteY1" fmla="*/ 138149 h 658157"/>
                  <a:gd name="connsiteX2" fmla="*/ 524906 w 1263662"/>
                  <a:gd name="connsiteY2" fmla="*/ 652828 h 658157"/>
                  <a:gd name="connsiteX3" fmla="*/ 531488 w 1263662"/>
                  <a:gd name="connsiteY3" fmla="*/ 658094 h 658157"/>
                  <a:gd name="connsiteX4" fmla="*/ 567028 w 1263662"/>
                  <a:gd name="connsiteY4" fmla="*/ 660068 h 658157"/>
                  <a:gd name="connsiteX5" fmla="*/ 1250196 w 1263662"/>
                  <a:gd name="connsiteY5" fmla="*/ 548181 h 658157"/>
                  <a:gd name="connsiteX6" fmla="*/ 1264675 w 1263662"/>
                  <a:gd name="connsiteY6" fmla="*/ 542916 h 658157"/>
                  <a:gd name="connsiteX7" fmla="*/ 990881 w 1263662"/>
                  <a:gd name="connsiteY7" fmla="*/ 261883 h 658157"/>
                  <a:gd name="connsiteX8" fmla="*/ 737491 w 1263662"/>
                  <a:gd name="connsiteY8" fmla="*/ 1911 h 658157"/>
                  <a:gd name="connsiteX9" fmla="*/ 716430 w 1263662"/>
                  <a:gd name="connsiteY9" fmla="*/ 1911 h 658157"/>
                  <a:gd name="connsiteX10" fmla="*/ 18125 w 1263662"/>
                  <a:gd name="connsiteY10" fmla="*/ 116430 h 658157"/>
                  <a:gd name="connsiteX11" fmla="*/ 1013 w 1263662"/>
                  <a:gd name="connsiteY11" fmla="*/ 121037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013" y="121037"/>
                    </a:moveTo>
                    <a:cubicBezTo>
                      <a:pt x="-2936" y="130251"/>
                      <a:pt x="5620" y="133542"/>
                      <a:pt x="10227" y="138149"/>
                    </a:cubicBezTo>
                    <a:cubicBezTo>
                      <a:pt x="181348" y="309928"/>
                      <a:pt x="353127" y="481049"/>
                      <a:pt x="524906" y="652828"/>
                    </a:cubicBezTo>
                    <a:cubicBezTo>
                      <a:pt x="526881" y="654803"/>
                      <a:pt x="528855" y="656119"/>
                      <a:pt x="531488" y="658094"/>
                    </a:cubicBezTo>
                    <a:cubicBezTo>
                      <a:pt x="542676" y="667308"/>
                      <a:pt x="555840" y="662043"/>
                      <a:pt x="567028" y="660068"/>
                    </a:cubicBezTo>
                    <a:cubicBezTo>
                      <a:pt x="794751" y="623211"/>
                      <a:pt x="1022473" y="585696"/>
                      <a:pt x="1250196" y="548181"/>
                    </a:cubicBezTo>
                    <a:cubicBezTo>
                      <a:pt x="1255461" y="547523"/>
                      <a:pt x="1260726" y="547523"/>
                      <a:pt x="1264675" y="542916"/>
                    </a:cubicBezTo>
                    <a:cubicBezTo>
                      <a:pt x="1173191" y="449458"/>
                      <a:pt x="1082365" y="355341"/>
                      <a:pt x="990881" y="261883"/>
                    </a:cubicBezTo>
                    <a:cubicBezTo>
                      <a:pt x="906637" y="175006"/>
                      <a:pt x="821735" y="88787"/>
                      <a:pt x="737491" y="1911"/>
                    </a:cubicBezTo>
                    <a:cubicBezTo>
                      <a:pt x="730251" y="-2038"/>
                      <a:pt x="723670" y="1253"/>
                      <a:pt x="716430" y="1911"/>
                    </a:cubicBezTo>
                    <a:cubicBezTo>
                      <a:pt x="483442" y="40084"/>
                      <a:pt x="251113" y="78257"/>
                      <a:pt x="18125" y="116430"/>
                    </a:cubicBezTo>
                    <a:cubicBezTo>
                      <a:pt x="12202" y="117088"/>
                      <a:pt x="6278" y="117088"/>
                      <a:pt x="1013" y="1210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70679C-0772-4629-B169-61FD46CB03B0}"/>
                  </a:ext>
                </a:extLst>
              </p:cNvPr>
              <p:cNvSpPr/>
              <p:nvPr/>
            </p:nvSpPr>
            <p:spPr>
              <a:xfrm>
                <a:off x="6404078" y="337351"/>
                <a:ext cx="1263662" cy="658157"/>
              </a:xfrm>
              <a:custGeom>
                <a:avLst/>
                <a:gdLst>
                  <a:gd name="connsiteX0" fmla="*/ 1264918 w 1263662"/>
                  <a:gd name="connsiteY0" fmla="*/ 542916 h 658157"/>
                  <a:gd name="connsiteX1" fmla="*/ 946369 w 1263662"/>
                  <a:gd name="connsiteY1" fmla="*/ 215812 h 658157"/>
                  <a:gd name="connsiteX2" fmla="*/ 737734 w 1263662"/>
                  <a:gd name="connsiteY2" fmla="*/ 1911 h 658157"/>
                  <a:gd name="connsiteX3" fmla="*/ 716673 w 1263662"/>
                  <a:gd name="connsiteY3" fmla="*/ 1911 h 658157"/>
                  <a:gd name="connsiteX4" fmla="*/ 19026 w 1263662"/>
                  <a:gd name="connsiteY4" fmla="*/ 116430 h 658157"/>
                  <a:gd name="connsiteX5" fmla="*/ 1256 w 1263662"/>
                  <a:gd name="connsiteY5" fmla="*/ 121695 h 658157"/>
                  <a:gd name="connsiteX6" fmla="*/ 10470 w 1263662"/>
                  <a:gd name="connsiteY6" fmla="*/ 138807 h 658157"/>
                  <a:gd name="connsiteX7" fmla="*/ 525149 w 1263662"/>
                  <a:gd name="connsiteY7" fmla="*/ 653487 h 658157"/>
                  <a:gd name="connsiteX8" fmla="*/ 531730 w 1263662"/>
                  <a:gd name="connsiteY8" fmla="*/ 658752 h 658157"/>
                  <a:gd name="connsiteX9" fmla="*/ 567271 w 1263662"/>
                  <a:gd name="connsiteY9" fmla="*/ 660726 h 658157"/>
                  <a:gd name="connsiteX10" fmla="*/ 1250438 w 1263662"/>
                  <a:gd name="connsiteY10" fmla="*/ 548840 h 658157"/>
                  <a:gd name="connsiteX11" fmla="*/ 1264918 w 1263662"/>
                  <a:gd name="connsiteY11" fmla="*/ 542916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264918" y="542916"/>
                    </a:moveTo>
                    <a:cubicBezTo>
                      <a:pt x="1158955" y="433662"/>
                      <a:pt x="1052991" y="325066"/>
                      <a:pt x="946369" y="215812"/>
                    </a:cubicBezTo>
                    <a:cubicBezTo>
                      <a:pt x="877263" y="144731"/>
                      <a:pt x="807498" y="73650"/>
                      <a:pt x="737734" y="1911"/>
                    </a:cubicBezTo>
                    <a:cubicBezTo>
                      <a:pt x="730494" y="-2038"/>
                      <a:pt x="723912" y="1253"/>
                      <a:pt x="716673" y="1911"/>
                    </a:cubicBezTo>
                    <a:cubicBezTo>
                      <a:pt x="483685" y="40084"/>
                      <a:pt x="251355" y="78257"/>
                      <a:pt x="19026" y="116430"/>
                    </a:cubicBezTo>
                    <a:cubicBezTo>
                      <a:pt x="13102" y="117746"/>
                      <a:pt x="6521" y="117088"/>
                      <a:pt x="1256" y="121695"/>
                    </a:cubicBezTo>
                    <a:cubicBezTo>
                      <a:pt x="-3352" y="130910"/>
                      <a:pt x="5863" y="134200"/>
                      <a:pt x="10470" y="138807"/>
                    </a:cubicBezTo>
                    <a:cubicBezTo>
                      <a:pt x="181591" y="310587"/>
                      <a:pt x="353370" y="481707"/>
                      <a:pt x="525149" y="653487"/>
                    </a:cubicBezTo>
                    <a:cubicBezTo>
                      <a:pt x="527124" y="655461"/>
                      <a:pt x="529098" y="656777"/>
                      <a:pt x="531730" y="658752"/>
                    </a:cubicBezTo>
                    <a:cubicBezTo>
                      <a:pt x="542919" y="667966"/>
                      <a:pt x="556082" y="662701"/>
                      <a:pt x="567271" y="660726"/>
                    </a:cubicBezTo>
                    <a:cubicBezTo>
                      <a:pt x="794993" y="623870"/>
                      <a:pt x="1022716" y="586354"/>
                      <a:pt x="1250438" y="548840"/>
                    </a:cubicBezTo>
                    <a:cubicBezTo>
                      <a:pt x="1255703" y="547523"/>
                      <a:pt x="1260969" y="547523"/>
                      <a:pt x="1264918" y="54291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28AC388-AADB-4567-B0FF-21F6C63BC87F}"/>
                  </a:ext>
                </a:extLst>
              </p:cNvPr>
              <p:cNvSpPr/>
              <p:nvPr/>
            </p:nvSpPr>
            <p:spPr>
              <a:xfrm>
                <a:off x="7493196" y="158362"/>
                <a:ext cx="1257081" cy="658157"/>
              </a:xfrm>
              <a:custGeom>
                <a:avLst/>
                <a:gdLst>
                  <a:gd name="connsiteX0" fmla="*/ 72 w 1257080"/>
                  <a:gd name="connsiteY0" fmla="*/ 122982 h 658157"/>
                  <a:gd name="connsiteX1" fmla="*/ 7312 w 1257080"/>
                  <a:gd name="connsiteY1" fmla="*/ 136145 h 658157"/>
                  <a:gd name="connsiteX2" fmla="*/ 531205 w 1257080"/>
                  <a:gd name="connsiteY2" fmla="*/ 658722 h 658157"/>
                  <a:gd name="connsiteX3" fmla="*/ 569378 w 1257080"/>
                  <a:gd name="connsiteY3" fmla="*/ 660038 h 658157"/>
                  <a:gd name="connsiteX4" fmla="*/ 1229510 w 1257080"/>
                  <a:gd name="connsiteY4" fmla="*/ 551442 h 658157"/>
                  <a:gd name="connsiteX5" fmla="*/ 1261102 w 1257080"/>
                  <a:gd name="connsiteY5" fmla="*/ 538937 h 658157"/>
                  <a:gd name="connsiteX6" fmla="*/ 905039 w 1257080"/>
                  <a:gd name="connsiteY6" fmla="*/ 173660 h 658157"/>
                  <a:gd name="connsiteX7" fmla="*/ 736551 w 1257080"/>
                  <a:gd name="connsiteY7" fmla="*/ 1881 h 658157"/>
                  <a:gd name="connsiteX8" fmla="*/ 715489 w 1257080"/>
                  <a:gd name="connsiteY8" fmla="*/ 2539 h 658157"/>
                  <a:gd name="connsiteX9" fmla="*/ 19817 w 1257080"/>
                  <a:gd name="connsiteY9" fmla="*/ 117058 h 658157"/>
                  <a:gd name="connsiteX10" fmla="*/ 72 w 1257080"/>
                  <a:gd name="connsiteY10" fmla="*/ 122982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7080" h="658157">
                    <a:moveTo>
                      <a:pt x="72" y="122982"/>
                    </a:moveTo>
                    <a:cubicBezTo>
                      <a:pt x="-586" y="128905"/>
                      <a:pt x="3363" y="132196"/>
                      <a:pt x="7312" y="136145"/>
                    </a:cubicBezTo>
                    <a:cubicBezTo>
                      <a:pt x="181724" y="310557"/>
                      <a:pt x="356794" y="484968"/>
                      <a:pt x="531205" y="658722"/>
                    </a:cubicBezTo>
                    <a:cubicBezTo>
                      <a:pt x="543711" y="665962"/>
                      <a:pt x="556874" y="662013"/>
                      <a:pt x="569378" y="660038"/>
                    </a:cubicBezTo>
                    <a:cubicBezTo>
                      <a:pt x="789203" y="623840"/>
                      <a:pt x="1009686" y="588299"/>
                      <a:pt x="1229510" y="551442"/>
                    </a:cubicBezTo>
                    <a:cubicBezTo>
                      <a:pt x="1240699" y="549468"/>
                      <a:pt x="1253862" y="551442"/>
                      <a:pt x="1261102" y="538937"/>
                    </a:cubicBezTo>
                    <a:cubicBezTo>
                      <a:pt x="1142634" y="417178"/>
                      <a:pt x="1023507" y="295419"/>
                      <a:pt x="905039" y="173660"/>
                    </a:cubicBezTo>
                    <a:cubicBezTo>
                      <a:pt x="849095" y="116400"/>
                      <a:pt x="792494" y="59141"/>
                      <a:pt x="736551" y="1881"/>
                    </a:cubicBezTo>
                    <a:cubicBezTo>
                      <a:pt x="729311" y="-2068"/>
                      <a:pt x="722729" y="1223"/>
                      <a:pt x="715489" y="2539"/>
                    </a:cubicBezTo>
                    <a:cubicBezTo>
                      <a:pt x="483818" y="40712"/>
                      <a:pt x="251488" y="78885"/>
                      <a:pt x="19817" y="117058"/>
                    </a:cubicBezTo>
                    <a:cubicBezTo>
                      <a:pt x="13235" y="118375"/>
                      <a:pt x="5337" y="117717"/>
                      <a:pt x="72" y="12298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FAA55F-132A-48D2-9904-C08F6AC742F2}"/>
                </a:ext>
              </a:extLst>
            </p:cNvPr>
            <p:cNvSpPr txBox="1"/>
            <p:nvPr/>
          </p:nvSpPr>
          <p:spPr>
            <a:xfrm>
              <a:off x="6972348" y="2749028"/>
              <a:ext cx="2233488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PRODUCTION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C3F055-F992-48D9-BF5C-1082C2F5CCB6}"/>
                </a:ext>
              </a:extLst>
            </p:cNvPr>
            <p:cNvSpPr txBox="1"/>
            <p:nvPr/>
          </p:nvSpPr>
          <p:spPr>
            <a:xfrm>
              <a:off x="6972348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SCENE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CFB2E5-086B-4B36-BA60-2200AB902D8F}"/>
                </a:ext>
              </a:extLst>
            </p:cNvPr>
            <p:cNvSpPr txBox="1"/>
            <p:nvPr/>
          </p:nvSpPr>
          <p:spPr>
            <a:xfrm>
              <a:off x="6972348" y="4106729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DIRECTOR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1280E-6284-49D2-AAF9-A648DE047FCF}"/>
                </a:ext>
              </a:extLst>
            </p:cNvPr>
            <p:cNvSpPr txBox="1"/>
            <p:nvPr/>
          </p:nvSpPr>
          <p:spPr>
            <a:xfrm>
              <a:off x="6972348" y="459089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CAMERA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F3B8E1-EB24-4297-9399-3B554B0F23B1}"/>
                </a:ext>
              </a:extLst>
            </p:cNvPr>
            <p:cNvSpPr txBox="1"/>
            <p:nvPr/>
          </p:nvSpPr>
          <p:spPr>
            <a:xfrm>
              <a:off x="6972348" y="507506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DATE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109C3-0D85-417A-9A6C-DF7E7813519B}"/>
                </a:ext>
              </a:extLst>
            </p:cNvPr>
            <p:cNvSpPr txBox="1"/>
            <p:nvPr/>
          </p:nvSpPr>
          <p:spPr>
            <a:xfrm>
              <a:off x="8553539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ROLL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0C07F-2F26-474F-BD6E-555B3B684155}"/>
                </a:ext>
              </a:extLst>
            </p:cNvPr>
            <p:cNvSpPr txBox="1"/>
            <p:nvPr/>
          </p:nvSpPr>
          <p:spPr>
            <a:xfrm>
              <a:off x="10075680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TAKE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A47E78-0AB3-466F-AA59-7E020022388E}"/>
                </a:ext>
              </a:extLst>
            </p:cNvPr>
            <p:cNvSpPr txBox="1"/>
            <p:nvPr/>
          </p:nvSpPr>
          <p:spPr>
            <a:xfrm>
              <a:off x="6972348" y="5597916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PROD.CO.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55F7B7D1-89F9-4DB0-AD47-7526258D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6" y="2120622"/>
            <a:ext cx="2211701" cy="2211701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C0E300AA-06C9-4F91-AA57-91EF44E51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7" y="20008"/>
            <a:ext cx="1901468" cy="1901468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67D5DE-C290-46A6-AAAC-B7FF8BFA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>
            <a:normAutofit/>
          </a:bodyPr>
          <a:lstStyle/>
          <a:p>
            <a:r>
              <a:rPr lang="pt-PT" b="1" err="1"/>
              <a:t>Titles</a:t>
            </a:r>
            <a:r>
              <a:rPr lang="pt-PT" b="1"/>
              <a:t>’ </a:t>
            </a:r>
            <a:r>
              <a:rPr lang="pt-PT" b="1" err="1"/>
              <a:t>Success</a:t>
            </a:r>
            <a:endParaRPr 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1AB04DB-CF07-43FE-83C8-19A9E290DA23}"/>
              </a:ext>
            </a:extLst>
          </p:cNvPr>
          <p:cNvSpPr txBox="1">
            <a:spLocks/>
          </p:cNvSpPr>
          <p:nvPr/>
        </p:nvSpPr>
        <p:spPr>
          <a:xfrm>
            <a:off x="810327" y="1314945"/>
            <a:ext cx="4730114" cy="118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b="1" i="1" err="1"/>
              <a:t>Audience</a:t>
            </a:r>
            <a:r>
              <a:rPr lang="pt-PT" sz="3200" b="1" i="1"/>
              <a:t> </a:t>
            </a:r>
            <a:r>
              <a:rPr lang="pt-PT" sz="3200" b="1" i="1" err="1"/>
              <a:t>Success</a:t>
            </a:r>
            <a:endParaRPr lang="en-US" sz="3200" b="1" i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0E31F9-15C5-4944-82A7-4ED2E9A7986F}"/>
              </a:ext>
            </a:extLst>
          </p:cNvPr>
          <p:cNvSpPr/>
          <p:nvPr/>
        </p:nvSpPr>
        <p:spPr>
          <a:xfrm>
            <a:off x="0" y="4597409"/>
            <a:ext cx="5194299" cy="17181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From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Title</a:t>
            </a:r>
            <a:r>
              <a:rPr lang="pt-PT" sz="2000" i="1"/>
              <a:t> Ratings</a:t>
            </a:r>
          </a:p>
          <a:p>
            <a:pPr algn="ctr"/>
            <a:r>
              <a:rPr lang="en-US" sz="3600" b="1"/>
              <a:t>↓</a:t>
            </a:r>
            <a:endParaRPr lang="en-US" sz="2000" b="1"/>
          </a:p>
          <a:p>
            <a:pPr algn="ctr"/>
            <a:r>
              <a:rPr lang="en-US" sz="2000"/>
              <a:t>Average Rating Histogram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1A038E2-E5EE-4B1C-A5BA-AAFB8EE4F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26" y="970742"/>
            <a:ext cx="6739522" cy="43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7B4834D2-1B42-4F63-8040-19C57A66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5" y="351415"/>
            <a:ext cx="2211701" cy="2211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31EEB-BC92-4F2E-BF11-14C51786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78EEA-C3B4-406F-8C0F-61C6607B7E84}"/>
              </a:ext>
            </a:extLst>
          </p:cNvPr>
          <p:cNvGrpSpPr/>
          <p:nvPr/>
        </p:nvGrpSpPr>
        <p:grpSpPr>
          <a:xfrm>
            <a:off x="2485485" y="2179017"/>
            <a:ext cx="2473169" cy="1755326"/>
            <a:chOff x="6782084" y="1201166"/>
            <a:chExt cx="4762216" cy="4904360"/>
          </a:xfrm>
        </p:grpSpPr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7562DB4B-3120-42C0-99F1-9431895A2ACE}"/>
                </a:ext>
              </a:extLst>
            </p:cNvPr>
            <p:cNvGrpSpPr/>
            <p:nvPr/>
          </p:nvGrpSpPr>
          <p:grpSpPr>
            <a:xfrm>
              <a:off x="6782084" y="1201166"/>
              <a:ext cx="4762216" cy="4904360"/>
              <a:chOff x="2762534" y="101"/>
              <a:chExt cx="6659135" cy="6857899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4DBF87-A29F-48DE-BE59-7D741246D622}"/>
                  </a:ext>
                </a:extLst>
              </p:cNvPr>
              <p:cNvSpPr/>
              <p:nvPr/>
            </p:nvSpPr>
            <p:spPr>
              <a:xfrm>
                <a:off x="2932896" y="2217990"/>
                <a:ext cx="6403871" cy="4640010"/>
              </a:xfrm>
              <a:custGeom>
                <a:avLst/>
                <a:gdLst>
                  <a:gd name="connsiteX0" fmla="*/ 0 w 6403871"/>
                  <a:gd name="connsiteY0" fmla="*/ 0 h 4640009"/>
                  <a:gd name="connsiteX1" fmla="*/ 6409137 w 6403871"/>
                  <a:gd name="connsiteY1" fmla="*/ 0 h 4640009"/>
                  <a:gd name="connsiteX2" fmla="*/ 6409137 w 6403871"/>
                  <a:gd name="connsiteY2" fmla="*/ 4640668 h 4640009"/>
                  <a:gd name="connsiteX3" fmla="*/ 0 w 6403871"/>
                  <a:gd name="connsiteY3" fmla="*/ 4640668 h 46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3871" h="4640009">
                    <a:moveTo>
                      <a:pt x="0" y="0"/>
                    </a:moveTo>
                    <a:lnTo>
                      <a:pt x="6409137" y="0"/>
                    </a:lnTo>
                    <a:lnTo>
                      <a:pt x="6409137" y="4640668"/>
                    </a:lnTo>
                    <a:lnTo>
                      <a:pt x="0" y="4640668"/>
                    </a:lnTo>
                    <a:close/>
                  </a:path>
                </a:pathLst>
              </a:custGeom>
              <a:solidFill>
                <a:srgbClr val="000000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5BC926-F9B9-4D95-B1EF-88287F31178E}"/>
                  </a:ext>
                </a:extLst>
              </p:cNvPr>
              <p:cNvSpPr/>
              <p:nvPr/>
            </p:nvSpPr>
            <p:spPr>
              <a:xfrm>
                <a:off x="2833094" y="1035766"/>
                <a:ext cx="2290388" cy="1191265"/>
              </a:xfrm>
              <a:custGeom>
                <a:avLst/>
                <a:gdLst>
                  <a:gd name="connsiteX0" fmla="*/ 1143639 w 2290387"/>
                  <a:gd name="connsiteY0" fmla="*/ 389145 h 1191264"/>
                  <a:gd name="connsiteX1" fmla="*/ 1118629 w 2290387"/>
                  <a:gd name="connsiteY1" fmla="*/ 397701 h 1191264"/>
                  <a:gd name="connsiteX2" fmla="*/ 1299623 w 2290387"/>
                  <a:gd name="connsiteY2" fmla="*/ 555659 h 1191264"/>
                  <a:gd name="connsiteX3" fmla="*/ 1331214 w 2290387"/>
                  <a:gd name="connsiteY3" fmla="*/ 558292 h 1191264"/>
                  <a:gd name="connsiteX4" fmla="*/ 2288175 w 2290387"/>
                  <a:gd name="connsiteY4" fmla="*/ 558292 h 1191264"/>
                  <a:gd name="connsiteX5" fmla="*/ 2283568 w 2290387"/>
                  <a:gd name="connsiteY5" fmla="*/ 572771 h 1191264"/>
                  <a:gd name="connsiteX6" fmla="*/ 2250002 w 2290387"/>
                  <a:gd name="connsiteY6" fmla="*/ 566189 h 1191264"/>
                  <a:gd name="connsiteX7" fmla="*/ 1347010 w 2290387"/>
                  <a:gd name="connsiteY7" fmla="*/ 566189 h 1191264"/>
                  <a:gd name="connsiteX8" fmla="*/ 1324633 w 2290387"/>
                  <a:gd name="connsiteY8" fmla="*/ 570138 h 1191264"/>
                  <a:gd name="connsiteX9" fmla="*/ 1337796 w 2290387"/>
                  <a:gd name="connsiteY9" fmla="*/ 590541 h 1191264"/>
                  <a:gd name="connsiteX10" fmla="*/ 1468111 w 2290387"/>
                  <a:gd name="connsiteY10" fmla="*/ 721515 h 1191264"/>
                  <a:gd name="connsiteX11" fmla="*/ 1515498 w 2290387"/>
                  <a:gd name="connsiteY11" fmla="*/ 1032165 h 1191264"/>
                  <a:gd name="connsiteX12" fmla="*/ 1320684 w 2290387"/>
                  <a:gd name="connsiteY12" fmla="*/ 1184199 h 1191264"/>
                  <a:gd name="connsiteX13" fmla="*/ 1017931 w 2290387"/>
                  <a:gd name="connsiteY13" fmla="*/ 1185516 h 1191264"/>
                  <a:gd name="connsiteX14" fmla="*/ 988314 w 2290387"/>
                  <a:gd name="connsiteY14" fmla="*/ 1184857 h 1191264"/>
                  <a:gd name="connsiteX15" fmla="*/ 200500 w 2290387"/>
                  <a:gd name="connsiteY15" fmla="*/ 1184857 h 1191264"/>
                  <a:gd name="connsiteX16" fmla="*/ 158378 w 2290387"/>
                  <a:gd name="connsiteY16" fmla="*/ 1191439 h 1191264"/>
                  <a:gd name="connsiteX17" fmla="*/ 95853 w 2290387"/>
                  <a:gd name="connsiteY17" fmla="*/ 1184857 h 1191264"/>
                  <a:gd name="connsiteX18" fmla="*/ 18848 w 2290387"/>
                  <a:gd name="connsiteY18" fmla="*/ 1177618 h 1191264"/>
                  <a:gd name="connsiteX19" fmla="*/ 14241 w 2290387"/>
                  <a:gd name="connsiteY19" fmla="*/ 1102588 h 1191264"/>
                  <a:gd name="connsiteX20" fmla="*/ 14241 w 2290387"/>
                  <a:gd name="connsiteY20" fmla="*/ 562899 h 1191264"/>
                  <a:gd name="connsiteX21" fmla="*/ 8976 w 2290387"/>
                  <a:gd name="connsiteY21" fmla="*/ 518144 h 1191264"/>
                  <a:gd name="connsiteX22" fmla="*/ 2394 w 2290387"/>
                  <a:gd name="connsiteY22" fmla="*/ 408232 h 1191264"/>
                  <a:gd name="connsiteX23" fmla="*/ 1078 w 2290387"/>
                  <a:gd name="connsiteY23" fmla="*/ 39663 h 1191264"/>
                  <a:gd name="connsiteX24" fmla="*/ 40567 w 2290387"/>
                  <a:gd name="connsiteY24" fmla="*/ 174 h 1191264"/>
                  <a:gd name="connsiteX25" fmla="*/ 306463 w 2290387"/>
                  <a:gd name="connsiteY25" fmla="*/ 3465 h 1191264"/>
                  <a:gd name="connsiteX26" fmla="*/ 604608 w 2290387"/>
                  <a:gd name="connsiteY26" fmla="*/ 4781 h 1191264"/>
                  <a:gd name="connsiteX27" fmla="*/ 767831 w 2290387"/>
                  <a:gd name="connsiteY27" fmla="*/ 68622 h 1191264"/>
                  <a:gd name="connsiteX28" fmla="*/ 1091645 w 2290387"/>
                  <a:gd name="connsiteY28" fmla="*/ 354921 h 1191264"/>
                  <a:gd name="connsiteX29" fmla="*/ 1143639 w 2290387"/>
                  <a:gd name="connsiteY29" fmla="*/ 389145 h 119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90387" h="1191264">
                    <a:moveTo>
                      <a:pt x="1143639" y="389145"/>
                    </a:moveTo>
                    <a:cubicBezTo>
                      <a:pt x="1137058" y="391120"/>
                      <a:pt x="1130476" y="393752"/>
                      <a:pt x="1118629" y="397701"/>
                    </a:cubicBezTo>
                    <a:cubicBezTo>
                      <a:pt x="1180496" y="451670"/>
                      <a:pt x="1239730" y="503664"/>
                      <a:pt x="1299623" y="555659"/>
                    </a:cubicBezTo>
                    <a:cubicBezTo>
                      <a:pt x="1309495" y="561582"/>
                      <a:pt x="1320684" y="558292"/>
                      <a:pt x="1331214" y="558292"/>
                    </a:cubicBezTo>
                    <a:cubicBezTo>
                      <a:pt x="1650420" y="558292"/>
                      <a:pt x="1968969" y="558292"/>
                      <a:pt x="2288175" y="558292"/>
                    </a:cubicBezTo>
                    <a:cubicBezTo>
                      <a:pt x="2302654" y="568164"/>
                      <a:pt x="2291466" y="570138"/>
                      <a:pt x="2283568" y="572771"/>
                    </a:cubicBezTo>
                    <a:cubicBezTo>
                      <a:pt x="2273696" y="564873"/>
                      <a:pt x="2261849" y="566189"/>
                      <a:pt x="2250002" y="566189"/>
                    </a:cubicBezTo>
                    <a:cubicBezTo>
                      <a:pt x="1949224" y="566189"/>
                      <a:pt x="1647788" y="566189"/>
                      <a:pt x="1347010" y="566189"/>
                    </a:cubicBezTo>
                    <a:cubicBezTo>
                      <a:pt x="1339112" y="566189"/>
                      <a:pt x="1327923" y="562241"/>
                      <a:pt x="1324633" y="570138"/>
                    </a:cubicBezTo>
                    <a:cubicBezTo>
                      <a:pt x="1320025" y="580011"/>
                      <a:pt x="1331872" y="585276"/>
                      <a:pt x="1337796" y="590541"/>
                    </a:cubicBezTo>
                    <a:cubicBezTo>
                      <a:pt x="1385183" y="630031"/>
                      <a:pt x="1433228" y="668862"/>
                      <a:pt x="1468111" y="721515"/>
                    </a:cubicBezTo>
                    <a:cubicBezTo>
                      <a:pt x="1531952" y="817606"/>
                      <a:pt x="1558278" y="920278"/>
                      <a:pt x="1515498" y="1032165"/>
                    </a:cubicBezTo>
                    <a:cubicBezTo>
                      <a:pt x="1481274" y="1120358"/>
                      <a:pt x="1415458" y="1173669"/>
                      <a:pt x="1320684" y="1184199"/>
                    </a:cubicBezTo>
                    <a:cubicBezTo>
                      <a:pt x="1219986" y="1195388"/>
                      <a:pt x="1118629" y="1192755"/>
                      <a:pt x="1017931" y="1185516"/>
                    </a:cubicBezTo>
                    <a:cubicBezTo>
                      <a:pt x="1008059" y="1184857"/>
                      <a:pt x="998186" y="1184857"/>
                      <a:pt x="988314" y="1184857"/>
                    </a:cubicBezTo>
                    <a:cubicBezTo>
                      <a:pt x="725709" y="1184857"/>
                      <a:pt x="463104" y="1184857"/>
                      <a:pt x="200500" y="1184857"/>
                    </a:cubicBezTo>
                    <a:cubicBezTo>
                      <a:pt x="186020" y="1184857"/>
                      <a:pt x="171541" y="1182225"/>
                      <a:pt x="158378" y="1191439"/>
                    </a:cubicBezTo>
                    <a:cubicBezTo>
                      <a:pt x="138633" y="1178276"/>
                      <a:pt x="116914" y="1186832"/>
                      <a:pt x="95853" y="1184857"/>
                    </a:cubicBezTo>
                    <a:cubicBezTo>
                      <a:pt x="69526" y="1182225"/>
                      <a:pt x="35302" y="1195388"/>
                      <a:pt x="18848" y="1177618"/>
                    </a:cubicBezTo>
                    <a:cubicBezTo>
                      <a:pt x="3711" y="1161822"/>
                      <a:pt x="14241" y="1128256"/>
                      <a:pt x="14241" y="1102588"/>
                    </a:cubicBezTo>
                    <a:cubicBezTo>
                      <a:pt x="14241" y="922911"/>
                      <a:pt x="14241" y="742576"/>
                      <a:pt x="14241" y="562899"/>
                    </a:cubicBezTo>
                    <a:cubicBezTo>
                      <a:pt x="14241" y="547761"/>
                      <a:pt x="14241" y="532623"/>
                      <a:pt x="8976" y="518144"/>
                    </a:cubicBezTo>
                    <a:cubicBezTo>
                      <a:pt x="10292" y="481287"/>
                      <a:pt x="3711" y="445089"/>
                      <a:pt x="2394" y="408232"/>
                    </a:cubicBezTo>
                    <a:cubicBezTo>
                      <a:pt x="-1555" y="285156"/>
                      <a:pt x="420" y="162739"/>
                      <a:pt x="1078" y="39663"/>
                    </a:cubicBezTo>
                    <a:cubicBezTo>
                      <a:pt x="1078" y="6098"/>
                      <a:pt x="7660" y="174"/>
                      <a:pt x="40567" y="174"/>
                    </a:cubicBezTo>
                    <a:cubicBezTo>
                      <a:pt x="128761" y="174"/>
                      <a:pt x="217612" y="-1142"/>
                      <a:pt x="306463" y="3465"/>
                    </a:cubicBezTo>
                    <a:cubicBezTo>
                      <a:pt x="405845" y="8730"/>
                      <a:pt x="505227" y="4123"/>
                      <a:pt x="604608" y="4781"/>
                    </a:cubicBezTo>
                    <a:cubicBezTo>
                      <a:pt x="717153" y="5439"/>
                      <a:pt x="682929" y="-5091"/>
                      <a:pt x="767831" y="68622"/>
                    </a:cubicBezTo>
                    <a:cubicBezTo>
                      <a:pt x="876427" y="163397"/>
                      <a:pt x="983707" y="259488"/>
                      <a:pt x="1091645" y="354921"/>
                    </a:cubicBezTo>
                    <a:cubicBezTo>
                      <a:pt x="1107441" y="369400"/>
                      <a:pt x="1131134" y="369400"/>
                      <a:pt x="1143639" y="389145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C4DB731-F547-4920-B555-383FD3427F5A}"/>
                  </a:ext>
                </a:extLst>
              </p:cNvPr>
              <p:cNvSpPr/>
              <p:nvPr/>
            </p:nvSpPr>
            <p:spPr>
              <a:xfrm>
                <a:off x="2846677" y="1578261"/>
                <a:ext cx="6574992" cy="644994"/>
              </a:xfrm>
              <a:custGeom>
                <a:avLst/>
                <a:gdLst>
                  <a:gd name="connsiteX0" fmla="*/ 6479559 w 6574991"/>
                  <a:gd name="connsiteY0" fmla="*/ 648943 h 644994"/>
                  <a:gd name="connsiteX1" fmla="*/ 102014 w 6574991"/>
                  <a:gd name="connsiteY1" fmla="*/ 648943 h 644994"/>
                  <a:gd name="connsiteX2" fmla="*/ 0 w 6574991"/>
                  <a:gd name="connsiteY2" fmla="*/ 546929 h 644994"/>
                  <a:gd name="connsiteX3" fmla="*/ 0 w 6574991"/>
                  <a:gd name="connsiteY3" fmla="*/ 102014 h 644994"/>
                  <a:gd name="connsiteX4" fmla="*/ 102014 w 6574991"/>
                  <a:gd name="connsiteY4" fmla="*/ 0 h 644994"/>
                  <a:gd name="connsiteX5" fmla="*/ 6479559 w 6574991"/>
                  <a:gd name="connsiteY5" fmla="*/ 0 h 644994"/>
                  <a:gd name="connsiteX6" fmla="*/ 6581574 w 6574991"/>
                  <a:gd name="connsiteY6" fmla="*/ 102014 h 644994"/>
                  <a:gd name="connsiteX7" fmla="*/ 6581574 w 6574991"/>
                  <a:gd name="connsiteY7" fmla="*/ 546929 h 644994"/>
                  <a:gd name="connsiteX8" fmla="*/ 6479559 w 6574991"/>
                  <a:gd name="connsiteY8" fmla="*/ 648943 h 6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4991" h="644994">
                    <a:moveTo>
                      <a:pt x="6479559" y="648943"/>
                    </a:moveTo>
                    <a:lnTo>
                      <a:pt x="102014" y="648943"/>
                    </a:lnTo>
                    <a:cubicBezTo>
                      <a:pt x="46071" y="648943"/>
                      <a:pt x="0" y="603530"/>
                      <a:pt x="0" y="546929"/>
                    </a:cubicBezTo>
                    <a:lnTo>
                      <a:pt x="0" y="102014"/>
                    </a:lnTo>
                    <a:cubicBezTo>
                      <a:pt x="0" y="46071"/>
                      <a:pt x="45413" y="0"/>
                      <a:pt x="102014" y="0"/>
                    </a:cubicBezTo>
                    <a:lnTo>
                      <a:pt x="6479559" y="0"/>
                    </a:lnTo>
                    <a:cubicBezTo>
                      <a:pt x="6535503" y="0"/>
                      <a:pt x="6581574" y="45413"/>
                      <a:pt x="6581574" y="102014"/>
                    </a:cubicBezTo>
                    <a:lnTo>
                      <a:pt x="6581574" y="546929"/>
                    </a:lnTo>
                    <a:cubicBezTo>
                      <a:pt x="6580916" y="603530"/>
                      <a:pt x="6535503" y="648943"/>
                      <a:pt x="6479559" y="64894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005E194-332B-4BD7-A0C7-62F0DF61E476}"/>
                  </a:ext>
                </a:extLst>
              </p:cNvPr>
              <p:cNvSpPr/>
              <p:nvPr/>
            </p:nvSpPr>
            <p:spPr>
              <a:xfrm>
                <a:off x="2762534" y="101"/>
                <a:ext cx="6568410" cy="1645393"/>
              </a:xfrm>
              <a:custGeom>
                <a:avLst/>
                <a:gdLst>
                  <a:gd name="connsiteX0" fmla="*/ 6486040 w 6568410"/>
                  <a:gd name="connsiteY0" fmla="*/ 641603 h 1645393"/>
                  <a:gd name="connsiteX1" fmla="*/ 187474 w 6568410"/>
                  <a:gd name="connsiteY1" fmla="*/ 1647267 h 1645393"/>
                  <a:gd name="connsiteX2" fmla="*/ 70980 w 6568410"/>
                  <a:gd name="connsiteY2" fmla="*/ 1563023 h 1645393"/>
                  <a:gd name="connsiteX3" fmla="*/ 1215 w 6568410"/>
                  <a:gd name="connsiteY3" fmla="*/ 1123374 h 1645393"/>
                  <a:gd name="connsiteX4" fmla="*/ 85460 w 6568410"/>
                  <a:gd name="connsiteY4" fmla="*/ 1006880 h 1645393"/>
                  <a:gd name="connsiteX5" fmla="*/ 6384026 w 6568410"/>
                  <a:gd name="connsiteY5" fmla="*/ 1215 h 1645393"/>
                  <a:gd name="connsiteX6" fmla="*/ 6500520 w 6568410"/>
                  <a:gd name="connsiteY6" fmla="*/ 85460 h 1645393"/>
                  <a:gd name="connsiteX7" fmla="*/ 6570284 w 6568410"/>
                  <a:gd name="connsiteY7" fmla="*/ 524451 h 1645393"/>
                  <a:gd name="connsiteX8" fmla="*/ 6486040 w 6568410"/>
                  <a:gd name="connsiteY8" fmla="*/ 641603 h 164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8410" h="1645393">
                    <a:moveTo>
                      <a:pt x="6486040" y="641603"/>
                    </a:moveTo>
                    <a:lnTo>
                      <a:pt x="187474" y="1647267"/>
                    </a:lnTo>
                    <a:cubicBezTo>
                      <a:pt x="132189" y="1655823"/>
                      <a:pt x="79536" y="1618308"/>
                      <a:pt x="70980" y="1563023"/>
                    </a:cubicBezTo>
                    <a:lnTo>
                      <a:pt x="1215" y="1123374"/>
                    </a:lnTo>
                    <a:cubicBezTo>
                      <a:pt x="-7341" y="1068089"/>
                      <a:pt x="30174" y="1016094"/>
                      <a:pt x="85460" y="1006880"/>
                    </a:cubicBezTo>
                    <a:lnTo>
                      <a:pt x="6384026" y="1215"/>
                    </a:lnTo>
                    <a:cubicBezTo>
                      <a:pt x="6439311" y="-7341"/>
                      <a:pt x="6491964" y="30174"/>
                      <a:pt x="6500520" y="85460"/>
                    </a:cubicBezTo>
                    <a:lnTo>
                      <a:pt x="6570284" y="524451"/>
                    </a:lnTo>
                    <a:cubicBezTo>
                      <a:pt x="6578840" y="580394"/>
                      <a:pt x="6541325" y="632388"/>
                      <a:pt x="6486040" y="64160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284EC0-1874-41A7-804C-4423BD8404B2}"/>
                  </a:ext>
                </a:extLst>
              </p:cNvPr>
              <p:cNvSpPr/>
              <p:nvPr/>
            </p:nvSpPr>
            <p:spPr>
              <a:xfrm>
                <a:off x="3129644" y="5997211"/>
                <a:ext cx="6015558" cy="138213"/>
              </a:xfrm>
              <a:custGeom>
                <a:avLst/>
                <a:gdLst>
                  <a:gd name="connsiteX0" fmla="*/ 41 w 6015558"/>
                  <a:gd name="connsiteY0" fmla="*/ 137699 h 138213"/>
                  <a:gd name="connsiteX1" fmla="*/ 41 w 6015558"/>
                  <a:gd name="connsiteY1" fmla="*/ 25154 h 138213"/>
                  <a:gd name="connsiteX2" fmla="*/ 25709 w 6015558"/>
                  <a:gd name="connsiteY2" fmla="*/ 803 h 138213"/>
                  <a:gd name="connsiteX3" fmla="*/ 38872 w 6015558"/>
                  <a:gd name="connsiteY3" fmla="*/ 803 h 138213"/>
                  <a:gd name="connsiteX4" fmla="*/ 5978084 w 6015558"/>
                  <a:gd name="connsiteY4" fmla="*/ 803 h 138213"/>
                  <a:gd name="connsiteX5" fmla="*/ 6016916 w 6015558"/>
                  <a:gd name="connsiteY5" fmla="*/ 40950 h 138213"/>
                  <a:gd name="connsiteX6" fmla="*/ 6014941 w 6015558"/>
                  <a:gd name="connsiteY6" fmla="*/ 140332 h 138213"/>
                  <a:gd name="connsiteX7" fmla="*/ 5985982 w 6015558"/>
                  <a:gd name="connsiteY7" fmla="*/ 142964 h 138213"/>
                  <a:gd name="connsiteX8" fmla="*/ 26367 w 6015558"/>
                  <a:gd name="connsiteY8" fmla="*/ 142964 h 138213"/>
                  <a:gd name="connsiteX9" fmla="*/ 41 w 6015558"/>
                  <a:gd name="connsiteY9" fmla="*/ 137699 h 13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15558" h="138213">
                    <a:moveTo>
                      <a:pt x="41" y="137699"/>
                    </a:moveTo>
                    <a:cubicBezTo>
                      <a:pt x="41" y="100184"/>
                      <a:pt x="2015" y="62669"/>
                      <a:pt x="41" y="25154"/>
                    </a:cubicBezTo>
                    <a:cubicBezTo>
                      <a:pt x="-617" y="4093"/>
                      <a:pt x="6622" y="-2488"/>
                      <a:pt x="25709" y="803"/>
                    </a:cubicBezTo>
                    <a:cubicBezTo>
                      <a:pt x="30316" y="1461"/>
                      <a:pt x="34923" y="803"/>
                      <a:pt x="38872" y="803"/>
                    </a:cubicBezTo>
                    <a:cubicBezTo>
                      <a:pt x="2018610" y="803"/>
                      <a:pt x="3998347" y="803"/>
                      <a:pt x="5978084" y="803"/>
                    </a:cubicBezTo>
                    <a:cubicBezTo>
                      <a:pt x="6017574" y="803"/>
                      <a:pt x="6017574" y="803"/>
                      <a:pt x="6016916" y="40950"/>
                    </a:cubicBezTo>
                    <a:cubicBezTo>
                      <a:pt x="6016916" y="73858"/>
                      <a:pt x="6015599" y="107424"/>
                      <a:pt x="6014941" y="140332"/>
                    </a:cubicBezTo>
                    <a:cubicBezTo>
                      <a:pt x="6005727" y="145597"/>
                      <a:pt x="5995855" y="142964"/>
                      <a:pt x="5985982" y="142964"/>
                    </a:cubicBezTo>
                    <a:cubicBezTo>
                      <a:pt x="3999663" y="142964"/>
                      <a:pt x="2012686" y="142964"/>
                      <a:pt x="26367" y="142964"/>
                    </a:cubicBezTo>
                    <a:cubicBezTo>
                      <a:pt x="18469" y="142964"/>
                      <a:pt x="7281" y="148230"/>
                      <a:pt x="41" y="13769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62635FF-0654-4F6F-ABF5-A530F921E909}"/>
                  </a:ext>
                </a:extLst>
              </p:cNvPr>
              <p:cNvSpPr/>
              <p:nvPr/>
            </p:nvSpPr>
            <p:spPr>
              <a:xfrm>
                <a:off x="7245143" y="3049901"/>
                <a:ext cx="6582" cy="987236"/>
              </a:xfrm>
              <a:custGeom>
                <a:avLst/>
                <a:gdLst>
                  <a:gd name="connsiteX0" fmla="*/ 0 w 0"/>
                  <a:gd name="connsiteY0" fmla="*/ 983946 h 987236"/>
                  <a:gd name="connsiteX1" fmla="*/ 0 w 0"/>
                  <a:gd name="connsiteY1" fmla="*/ 0 h 987236"/>
                  <a:gd name="connsiteX2" fmla="*/ 0 w 0"/>
                  <a:gd name="connsiteY2" fmla="*/ 978680 h 987236"/>
                  <a:gd name="connsiteX3" fmla="*/ 0 w 0"/>
                  <a:gd name="connsiteY3" fmla="*/ 989869 h 987236"/>
                  <a:gd name="connsiteX4" fmla="*/ 0 w 0"/>
                  <a:gd name="connsiteY4" fmla="*/ 983946 h 98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987236">
                    <a:moveTo>
                      <a:pt x="0" y="983946"/>
                    </a:moveTo>
                    <a:cubicBezTo>
                      <a:pt x="0" y="656183"/>
                      <a:pt x="0" y="327763"/>
                      <a:pt x="0" y="0"/>
                    </a:cubicBezTo>
                    <a:cubicBezTo>
                      <a:pt x="0" y="326446"/>
                      <a:pt x="0" y="652234"/>
                      <a:pt x="0" y="978680"/>
                    </a:cubicBezTo>
                    <a:cubicBezTo>
                      <a:pt x="0" y="982629"/>
                      <a:pt x="0" y="986578"/>
                      <a:pt x="0" y="989869"/>
                    </a:cubicBezTo>
                    <a:cubicBezTo>
                      <a:pt x="0" y="987894"/>
                      <a:pt x="0" y="985920"/>
                      <a:pt x="0" y="98394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D77946C-EFFB-4E2C-9DC1-9B4C084B6111}"/>
                  </a:ext>
                </a:extLst>
              </p:cNvPr>
              <p:cNvSpPr/>
              <p:nvPr/>
            </p:nvSpPr>
            <p:spPr>
              <a:xfrm>
                <a:off x="3129027" y="2982111"/>
                <a:ext cx="6582" cy="6582"/>
              </a:xfrm>
              <a:custGeom>
                <a:avLst/>
                <a:gdLst>
                  <a:gd name="connsiteX0" fmla="*/ 658 w 0"/>
                  <a:gd name="connsiteY0" fmla="*/ 1316 h 0"/>
                  <a:gd name="connsiteX1" fmla="*/ 658 w 0"/>
                  <a:gd name="connsiteY1" fmla="*/ 658 h 0"/>
                  <a:gd name="connsiteX2" fmla="*/ 0 w 0"/>
                  <a:gd name="connsiteY2" fmla="*/ 0 h 0"/>
                  <a:gd name="connsiteX3" fmla="*/ 658 w 0"/>
                  <a:gd name="connsiteY3" fmla="*/ 131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658" y="1316"/>
                    </a:moveTo>
                    <a:cubicBezTo>
                      <a:pt x="658" y="1316"/>
                      <a:pt x="658" y="658"/>
                      <a:pt x="658" y="658"/>
                    </a:cubicBezTo>
                    <a:cubicBezTo>
                      <a:pt x="658" y="658"/>
                      <a:pt x="0" y="658"/>
                      <a:pt x="0" y="0"/>
                    </a:cubicBezTo>
                    <a:lnTo>
                      <a:pt x="658" y="1316"/>
                    </a:ln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8E64710-EEE2-41EE-A5AA-FFD28BB13ECF}"/>
                  </a:ext>
                </a:extLst>
              </p:cNvPr>
              <p:cNvSpPr/>
              <p:nvPr/>
            </p:nvSpPr>
            <p:spPr>
              <a:xfrm>
                <a:off x="3126751" y="2750006"/>
                <a:ext cx="6022140" cy="2724772"/>
              </a:xfrm>
              <a:custGeom>
                <a:avLst/>
                <a:gdLst>
                  <a:gd name="connsiteX0" fmla="*/ 4022301 w 6022139"/>
                  <a:gd name="connsiteY0" fmla="*/ 2038972 h 2724771"/>
                  <a:gd name="connsiteX1" fmla="*/ 5971105 w 6022139"/>
                  <a:gd name="connsiteY1" fmla="*/ 2038972 h 2724771"/>
                  <a:gd name="connsiteX2" fmla="*/ 5995457 w 6022139"/>
                  <a:gd name="connsiteY2" fmla="*/ 2038972 h 2724771"/>
                  <a:gd name="connsiteX3" fmla="*/ 6021783 w 6022139"/>
                  <a:gd name="connsiteY3" fmla="*/ 2013962 h 2724771"/>
                  <a:gd name="connsiteX4" fmla="*/ 6021125 w 6022139"/>
                  <a:gd name="connsiteY4" fmla="*/ 1936299 h 2724771"/>
                  <a:gd name="connsiteX5" fmla="*/ 5984926 w 6022139"/>
                  <a:gd name="connsiteY5" fmla="*/ 1901417 h 2724771"/>
                  <a:gd name="connsiteX6" fmla="*/ 4020327 w 6022139"/>
                  <a:gd name="connsiteY6" fmla="*/ 1902075 h 2724771"/>
                  <a:gd name="connsiteX7" fmla="*/ 3987419 w 6022139"/>
                  <a:gd name="connsiteY7" fmla="*/ 1869825 h 2724771"/>
                  <a:gd name="connsiteX8" fmla="*/ 3988077 w 6022139"/>
                  <a:gd name="connsiteY8" fmla="*/ 1393977 h 2724771"/>
                  <a:gd name="connsiteX9" fmla="*/ 4022959 w 6022139"/>
                  <a:gd name="connsiteY9" fmla="*/ 1359753 h 2724771"/>
                  <a:gd name="connsiteX10" fmla="*/ 5977028 w 6022139"/>
                  <a:gd name="connsiteY10" fmla="*/ 1359753 h 2724771"/>
                  <a:gd name="connsiteX11" fmla="*/ 6001380 w 6022139"/>
                  <a:gd name="connsiteY11" fmla="*/ 1359753 h 2724771"/>
                  <a:gd name="connsiteX12" fmla="*/ 6021783 w 6022139"/>
                  <a:gd name="connsiteY12" fmla="*/ 1340667 h 2724771"/>
                  <a:gd name="connsiteX13" fmla="*/ 6021125 w 6022139"/>
                  <a:gd name="connsiteY13" fmla="*/ 1251815 h 2724771"/>
                  <a:gd name="connsiteX14" fmla="*/ 6014544 w 6022139"/>
                  <a:gd name="connsiteY14" fmla="*/ 1219566 h 2724771"/>
                  <a:gd name="connsiteX15" fmla="*/ 5982294 w 6022139"/>
                  <a:gd name="connsiteY15" fmla="*/ 1217591 h 2724771"/>
                  <a:gd name="connsiteX16" fmla="*/ 4304651 w 6022139"/>
                  <a:gd name="connsiteY16" fmla="*/ 1217591 h 2724771"/>
                  <a:gd name="connsiteX17" fmla="*/ 4269768 w 6022139"/>
                  <a:gd name="connsiteY17" fmla="*/ 1181393 h 2724771"/>
                  <a:gd name="connsiteX18" fmla="*/ 4269768 w 6022139"/>
                  <a:gd name="connsiteY18" fmla="*/ 179019 h 2724771"/>
                  <a:gd name="connsiteX19" fmla="*/ 4304651 w 6022139"/>
                  <a:gd name="connsiteY19" fmla="*/ 142820 h 2724771"/>
                  <a:gd name="connsiteX20" fmla="*/ 5987559 w 6022139"/>
                  <a:gd name="connsiteY20" fmla="*/ 142820 h 2724771"/>
                  <a:gd name="connsiteX21" fmla="*/ 6019151 w 6022139"/>
                  <a:gd name="connsiteY21" fmla="*/ 140187 h 2724771"/>
                  <a:gd name="connsiteX22" fmla="*/ 6021125 w 6022139"/>
                  <a:gd name="connsiteY22" fmla="*/ 43438 h 2724771"/>
                  <a:gd name="connsiteX23" fmla="*/ 5979661 w 6022139"/>
                  <a:gd name="connsiteY23" fmla="*/ 658 h 2724771"/>
                  <a:gd name="connsiteX24" fmla="*/ 49005 w 6022139"/>
                  <a:gd name="connsiteY24" fmla="*/ 658 h 2724771"/>
                  <a:gd name="connsiteX25" fmla="*/ 8857 w 6022139"/>
                  <a:gd name="connsiteY25" fmla="*/ 0 h 2724771"/>
                  <a:gd name="connsiteX26" fmla="*/ 959 w 6022139"/>
                  <a:gd name="connsiteY26" fmla="*/ 5923 h 2724771"/>
                  <a:gd name="connsiteX27" fmla="*/ 3592 w 6022139"/>
                  <a:gd name="connsiteY27" fmla="*/ 140187 h 2724771"/>
                  <a:gd name="connsiteX28" fmla="*/ 33867 w 6022139"/>
                  <a:gd name="connsiteY28" fmla="*/ 143478 h 2724771"/>
                  <a:gd name="connsiteX29" fmla="*/ 1933968 w 6022139"/>
                  <a:gd name="connsiteY29" fmla="*/ 143478 h 2724771"/>
                  <a:gd name="connsiteX30" fmla="*/ 1971483 w 6022139"/>
                  <a:gd name="connsiteY30" fmla="*/ 179019 h 2724771"/>
                  <a:gd name="connsiteX31" fmla="*/ 1971483 w 6022139"/>
                  <a:gd name="connsiteY31" fmla="*/ 1184025 h 2724771"/>
                  <a:gd name="connsiteX32" fmla="*/ 1935942 w 6022139"/>
                  <a:gd name="connsiteY32" fmla="*/ 1218908 h 2724771"/>
                  <a:gd name="connsiteX33" fmla="*/ 41107 w 6022139"/>
                  <a:gd name="connsiteY33" fmla="*/ 1218908 h 2724771"/>
                  <a:gd name="connsiteX34" fmla="*/ 8857 w 6022139"/>
                  <a:gd name="connsiteY34" fmla="*/ 1220882 h 2724771"/>
                  <a:gd name="connsiteX35" fmla="*/ 4250 w 6022139"/>
                  <a:gd name="connsiteY35" fmla="*/ 1245892 h 2724771"/>
                  <a:gd name="connsiteX36" fmla="*/ 3592 w 6022139"/>
                  <a:gd name="connsiteY36" fmla="*/ 1359753 h 2724771"/>
                  <a:gd name="connsiteX37" fmla="*/ 33867 w 6022139"/>
                  <a:gd name="connsiteY37" fmla="*/ 1364360 h 2724771"/>
                  <a:gd name="connsiteX38" fmla="*/ 3801818 w 6022139"/>
                  <a:gd name="connsiteY38" fmla="*/ 1364360 h 2724771"/>
                  <a:gd name="connsiteX39" fmla="*/ 3823537 w 6022139"/>
                  <a:gd name="connsiteY39" fmla="*/ 1364360 h 2724771"/>
                  <a:gd name="connsiteX40" fmla="*/ 3845257 w 6022139"/>
                  <a:gd name="connsiteY40" fmla="*/ 1384763 h 2724771"/>
                  <a:gd name="connsiteX41" fmla="*/ 3845257 w 6022139"/>
                  <a:gd name="connsiteY41" fmla="*/ 1876407 h 2724771"/>
                  <a:gd name="connsiteX42" fmla="*/ 3825512 w 6022139"/>
                  <a:gd name="connsiteY42" fmla="*/ 1896810 h 2724771"/>
                  <a:gd name="connsiteX43" fmla="*/ 3803793 w 6022139"/>
                  <a:gd name="connsiteY43" fmla="*/ 1896810 h 2724771"/>
                  <a:gd name="connsiteX44" fmla="*/ 43740 w 6022139"/>
                  <a:gd name="connsiteY44" fmla="*/ 1896810 h 2724771"/>
                  <a:gd name="connsiteX45" fmla="*/ 10174 w 6022139"/>
                  <a:gd name="connsiteY45" fmla="*/ 1900101 h 2724771"/>
                  <a:gd name="connsiteX46" fmla="*/ 4250 w 6022139"/>
                  <a:gd name="connsiteY46" fmla="*/ 1925110 h 2724771"/>
                  <a:gd name="connsiteX47" fmla="*/ 3592 w 6022139"/>
                  <a:gd name="connsiteY47" fmla="*/ 2013962 h 2724771"/>
                  <a:gd name="connsiteX48" fmla="*/ 30577 w 6022139"/>
                  <a:gd name="connsiteY48" fmla="*/ 2040288 h 2724771"/>
                  <a:gd name="connsiteX49" fmla="*/ 54928 w 6022139"/>
                  <a:gd name="connsiteY49" fmla="*/ 2040288 h 2724771"/>
                  <a:gd name="connsiteX50" fmla="*/ 3812349 w 6022139"/>
                  <a:gd name="connsiteY50" fmla="*/ 2040288 h 2724771"/>
                  <a:gd name="connsiteX51" fmla="*/ 3847889 w 6022139"/>
                  <a:gd name="connsiteY51" fmla="*/ 2044895 h 2724771"/>
                  <a:gd name="connsiteX52" fmla="*/ 3845257 w 6022139"/>
                  <a:gd name="connsiteY52" fmla="*/ 2062665 h 2724771"/>
                  <a:gd name="connsiteX53" fmla="*/ 3845257 w 6022139"/>
                  <a:gd name="connsiteY53" fmla="*/ 2558916 h 2724771"/>
                  <a:gd name="connsiteX54" fmla="*/ 3848547 w 6022139"/>
                  <a:gd name="connsiteY54" fmla="*/ 2576686 h 2724771"/>
                  <a:gd name="connsiteX55" fmla="*/ 3813007 w 6022139"/>
                  <a:gd name="connsiteY55" fmla="*/ 2581293 h 2724771"/>
                  <a:gd name="connsiteX56" fmla="*/ 48347 w 6022139"/>
                  <a:gd name="connsiteY56" fmla="*/ 2581293 h 2724771"/>
                  <a:gd name="connsiteX57" fmla="*/ 26628 w 6022139"/>
                  <a:gd name="connsiteY57" fmla="*/ 2581293 h 2724771"/>
                  <a:gd name="connsiteX58" fmla="*/ 3592 w 6022139"/>
                  <a:gd name="connsiteY58" fmla="*/ 2603671 h 2724771"/>
                  <a:gd name="connsiteX59" fmla="*/ 3592 w 6022139"/>
                  <a:gd name="connsiteY59" fmla="*/ 2719507 h 2724771"/>
                  <a:gd name="connsiteX60" fmla="*/ 33209 w 6022139"/>
                  <a:gd name="connsiteY60" fmla="*/ 2724772 h 2724771"/>
                  <a:gd name="connsiteX61" fmla="*/ 5990850 w 6022139"/>
                  <a:gd name="connsiteY61" fmla="*/ 2724772 h 2724771"/>
                  <a:gd name="connsiteX62" fmla="*/ 6019809 w 6022139"/>
                  <a:gd name="connsiteY62" fmla="*/ 2722139 h 2724771"/>
                  <a:gd name="connsiteX63" fmla="*/ 6021783 w 6022139"/>
                  <a:gd name="connsiteY63" fmla="*/ 2628023 h 2724771"/>
                  <a:gd name="connsiteX64" fmla="*/ 5977686 w 6022139"/>
                  <a:gd name="connsiteY64" fmla="*/ 2581951 h 2724771"/>
                  <a:gd name="connsiteX65" fmla="*/ 4018352 w 6022139"/>
                  <a:gd name="connsiteY65" fmla="*/ 2582610 h 2724771"/>
                  <a:gd name="connsiteX66" fmla="*/ 3988735 w 6022139"/>
                  <a:gd name="connsiteY66" fmla="*/ 2552993 h 2724771"/>
                  <a:gd name="connsiteX67" fmla="*/ 3989393 w 6022139"/>
                  <a:gd name="connsiteY67" fmla="*/ 2074512 h 2724771"/>
                  <a:gd name="connsiteX68" fmla="*/ 4022301 w 6022139"/>
                  <a:gd name="connsiteY68" fmla="*/ 2038972 h 2724771"/>
                  <a:gd name="connsiteX69" fmla="*/ 2149185 w 6022139"/>
                  <a:gd name="connsiteY69" fmla="*/ 1218249 h 2724771"/>
                  <a:gd name="connsiteX70" fmla="*/ 2115619 w 6022139"/>
                  <a:gd name="connsiteY70" fmla="*/ 1184025 h 2724771"/>
                  <a:gd name="connsiteX71" fmla="*/ 2115619 w 6022139"/>
                  <a:gd name="connsiteY71" fmla="*/ 175728 h 2724771"/>
                  <a:gd name="connsiteX72" fmla="*/ 2147869 w 6022139"/>
                  <a:gd name="connsiteY72" fmla="*/ 142820 h 2724771"/>
                  <a:gd name="connsiteX73" fmla="*/ 4099305 w 6022139"/>
                  <a:gd name="connsiteY73" fmla="*/ 142820 h 2724771"/>
                  <a:gd name="connsiteX74" fmla="*/ 4125632 w 6022139"/>
                  <a:gd name="connsiteY74" fmla="*/ 145453 h 2724771"/>
                  <a:gd name="connsiteX75" fmla="*/ 4126290 w 6022139"/>
                  <a:gd name="connsiteY75" fmla="*/ 395553 h 2724771"/>
                  <a:gd name="connsiteX76" fmla="*/ 4126290 w 6022139"/>
                  <a:gd name="connsiteY76" fmla="*/ 1190607 h 2724771"/>
                  <a:gd name="connsiteX77" fmla="*/ 4121025 w 6022139"/>
                  <a:gd name="connsiteY77" fmla="*/ 1220224 h 2724771"/>
                  <a:gd name="connsiteX78" fmla="*/ 4117734 w 6022139"/>
                  <a:gd name="connsiteY78" fmla="*/ 1203770 h 2724771"/>
                  <a:gd name="connsiteX79" fmla="*/ 4084826 w 6022139"/>
                  <a:gd name="connsiteY79" fmla="*/ 1218249 h 2724771"/>
                  <a:gd name="connsiteX80" fmla="*/ 2149185 w 6022139"/>
                  <a:gd name="connsiteY80" fmla="*/ 1218249 h 272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22139" h="2724771">
                    <a:moveTo>
                      <a:pt x="4022301" y="2038972"/>
                    </a:moveTo>
                    <a:cubicBezTo>
                      <a:pt x="4671903" y="2038972"/>
                      <a:pt x="5321504" y="2038972"/>
                      <a:pt x="5971105" y="2038972"/>
                    </a:cubicBezTo>
                    <a:cubicBezTo>
                      <a:pt x="5979003" y="2038972"/>
                      <a:pt x="5987559" y="2038314"/>
                      <a:pt x="5995457" y="2038972"/>
                    </a:cubicBezTo>
                    <a:cubicBezTo>
                      <a:pt x="6014544" y="2041604"/>
                      <a:pt x="6023099" y="2035023"/>
                      <a:pt x="6021783" y="2013962"/>
                    </a:cubicBezTo>
                    <a:cubicBezTo>
                      <a:pt x="6019809" y="1988293"/>
                      <a:pt x="6021783" y="1961967"/>
                      <a:pt x="6021125" y="1936299"/>
                    </a:cubicBezTo>
                    <a:cubicBezTo>
                      <a:pt x="6020467" y="1896151"/>
                      <a:pt x="6027048" y="1901417"/>
                      <a:pt x="5984926" y="1901417"/>
                    </a:cubicBezTo>
                    <a:cubicBezTo>
                      <a:pt x="5330060" y="1901417"/>
                      <a:pt x="4675193" y="1901417"/>
                      <a:pt x="4020327" y="1902075"/>
                    </a:cubicBezTo>
                    <a:cubicBezTo>
                      <a:pt x="3994658" y="1902075"/>
                      <a:pt x="3987419" y="1896810"/>
                      <a:pt x="3987419" y="1869825"/>
                    </a:cubicBezTo>
                    <a:cubicBezTo>
                      <a:pt x="3988735" y="1711209"/>
                      <a:pt x="3988077" y="1552594"/>
                      <a:pt x="3988077" y="1393977"/>
                    </a:cubicBezTo>
                    <a:cubicBezTo>
                      <a:pt x="3988077" y="1359753"/>
                      <a:pt x="3988077" y="1359753"/>
                      <a:pt x="4022959" y="1359753"/>
                    </a:cubicBezTo>
                    <a:cubicBezTo>
                      <a:pt x="4674535" y="1359753"/>
                      <a:pt x="5325453" y="1359753"/>
                      <a:pt x="5977028" y="1359753"/>
                    </a:cubicBezTo>
                    <a:cubicBezTo>
                      <a:pt x="5984926" y="1359753"/>
                      <a:pt x="5993482" y="1359095"/>
                      <a:pt x="6001380" y="1359753"/>
                    </a:cubicBezTo>
                    <a:cubicBezTo>
                      <a:pt x="6016518" y="1361069"/>
                      <a:pt x="6021783" y="1355804"/>
                      <a:pt x="6021783" y="1340667"/>
                    </a:cubicBezTo>
                    <a:cubicBezTo>
                      <a:pt x="6020467" y="1311050"/>
                      <a:pt x="6021783" y="1281433"/>
                      <a:pt x="6021125" y="1251815"/>
                    </a:cubicBezTo>
                    <a:cubicBezTo>
                      <a:pt x="6021125" y="1241285"/>
                      <a:pt x="6027048" y="1228122"/>
                      <a:pt x="6014544" y="1219566"/>
                    </a:cubicBezTo>
                    <a:cubicBezTo>
                      <a:pt x="6004013" y="1216275"/>
                      <a:pt x="5993482" y="1217591"/>
                      <a:pt x="5982294" y="1217591"/>
                    </a:cubicBezTo>
                    <a:cubicBezTo>
                      <a:pt x="5422860" y="1217591"/>
                      <a:pt x="4864085" y="1217591"/>
                      <a:pt x="4304651" y="1217591"/>
                    </a:cubicBezTo>
                    <a:cubicBezTo>
                      <a:pt x="4264503" y="1217591"/>
                      <a:pt x="4269768" y="1222198"/>
                      <a:pt x="4269768" y="1181393"/>
                    </a:cubicBezTo>
                    <a:cubicBezTo>
                      <a:pt x="4269768" y="847049"/>
                      <a:pt x="4269768" y="512705"/>
                      <a:pt x="4269768" y="179019"/>
                    </a:cubicBezTo>
                    <a:cubicBezTo>
                      <a:pt x="4269768" y="138213"/>
                      <a:pt x="4265161" y="142820"/>
                      <a:pt x="4304651" y="142820"/>
                    </a:cubicBezTo>
                    <a:cubicBezTo>
                      <a:pt x="4865401" y="142820"/>
                      <a:pt x="5426809" y="142820"/>
                      <a:pt x="5987559" y="142820"/>
                    </a:cubicBezTo>
                    <a:cubicBezTo>
                      <a:pt x="5998090" y="142820"/>
                      <a:pt x="6009278" y="146111"/>
                      <a:pt x="6019151" y="140187"/>
                    </a:cubicBezTo>
                    <a:cubicBezTo>
                      <a:pt x="6023757" y="107938"/>
                      <a:pt x="6020467" y="75688"/>
                      <a:pt x="6021125" y="43438"/>
                    </a:cubicBezTo>
                    <a:cubicBezTo>
                      <a:pt x="6021783" y="658"/>
                      <a:pt x="6021125" y="658"/>
                      <a:pt x="5979661" y="658"/>
                    </a:cubicBezTo>
                    <a:cubicBezTo>
                      <a:pt x="4002556" y="658"/>
                      <a:pt x="2026110" y="658"/>
                      <a:pt x="49005" y="658"/>
                    </a:cubicBezTo>
                    <a:cubicBezTo>
                      <a:pt x="35842" y="658"/>
                      <a:pt x="22020" y="0"/>
                      <a:pt x="8857" y="0"/>
                    </a:cubicBezTo>
                    <a:cubicBezTo>
                      <a:pt x="4908" y="0"/>
                      <a:pt x="959" y="1974"/>
                      <a:pt x="959" y="5923"/>
                    </a:cubicBezTo>
                    <a:cubicBezTo>
                      <a:pt x="1618" y="50678"/>
                      <a:pt x="-2989" y="95433"/>
                      <a:pt x="3592" y="140187"/>
                    </a:cubicBezTo>
                    <a:cubicBezTo>
                      <a:pt x="12806" y="146769"/>
                      <a:pt x="23995" y="143478"/>
                      <a:pt x="33867" y="143478"/>
                    </a:cubicBezTo>
                    <a:cubicBezTo>
                      <a:pt x="667015" y="143478"/>
                      <a:pt x="1300820" y="143478"/>
                      <a:pt x="1933968" y="143478"/>
                    </a:cubicBezTo>
                    <a:cubicBezTo>
                      <a:pt x="1970824" y="143478"/>
                      <a:pt x="1971483" y="143478"/>
                      <a:pt x="1971483" y="179019"/>
                    </a:cubicBezTo>
                    <a:cubicBezTo>
                      <a:pt x="1971483" y="514021"/>
                      <a:pt x="1971483" y="849023"/>
                      <a:pt x="1971483" y="1184025"/>
                    </a:cubicBezTo>
                    <a:cubicBezTo>
                      <a:pt x="1971483" y="1218908"/>
                      <a:pt x="1971483" y="1218908"/>
                      <a:pt x="1935942" y="1218908"/>
                    </a:cubicBezTo>
                    <a:cubicBezTo>
                      <a:pt x="1304111" y="1218908"/>
                      <a:pt x="672938" y="1218908"/>
                      <a:pt x="41107" y="1218908"/>
                    </a:cubicBezTo>
                    <a:cubicBezTo>
                      <a:pt x="30577" y="1218908"/>
                      <a:pt x="19388" y="1216933"/>
                      <a:pt x="8857" y="1220882"/>
                    </a:cubicBezTo>
                    <a:cubicBezTo>
                      <a:pt x="959" y="1228122"/>
                      <a:pt x="4250" y="1237336"/>
                      <a:pt x="4250" y="1245892"/>
                    </a:cubicBezTo>
                    <a:cubicBezTo>
                      <a:pt x="3592" y="1284065"/>
                      <a:pt x="3592" y="1321580"/>
                      <a:pt x="3592" y="1359753"/>
                    </a:cubicBezTo>
                    <a:cubicBezTo>
                      <a:pt x="12148" y="1368967"/>
                      <a:pt x="23995" y="1364360"/>
                      <a:pt x="33867" y="1364360"/>
                    </a:cubicBezTo>
                    <a:cubicBezTo>
                      <a:pt x="1289632" y="1364360"/>
                      <a:pt x="2546054" y="1364360"/>
                      <a:pt x="3801818" y="1364360"/>
                    </a:cubicBezTo>
                    <a:cubicBezTo>
                      <a:pt x="3809058" y="1364360"/>
                      <a:pt x="3816298" y="1365019"/>
                      <a:pt x="3823537" y="1364360"/>
                    </a:cubicBezTo>
                    <a:cubicBezTo>
                      <a:pt x="3839333" y="1362386"/>
                      <a:pt x="3845257" y="1367651"/>
                      <a:pt x="3845257" y="1384763"/>
                    </a:cubicBezTo>
                    <a:cubicBezTo>
                      <a:pt x="3844599" y="1548644"/>
                      <a:pt x="3844599" y="1712526"/>
                      <a:pt x="3845257" y="1876407"/>
                    </a:cubicBezTo>
                    <a:cubicBezTo>
                      <a:pt x="3845257" y="1890886"/>
                      <a:pt x="3841308" y="1898126"/>
                      <a:pt x="3825512" y="1896810"/>
                    </a:cubicBezTo>
                    <a:cubicBezTo>
                      <a:pt x="3818272" y="1896151"/>
                      <a:pt x="3811033" y="1896810"/>
                      <a:pt x="3803793" y="1896810"/>
                    </a:cubicBezTo>
                    <a:cubicBezTo>
                      <a:pt x="2550661" y="1896810"/>
                      <a:pt x="1296871" y="1896810"/>
                      <a:pt x="43740" y="1896810"/>
                    </a:cubicBezTo>
                    <a:cubicBezTo>
                      <a:pt x="32551" y="1896810"/>
                      <a:pt x="20704" y="1892861"/>
                      <a:pt x="10174" y="1900101"/>
                    </a:cubicBezTo>
                    <a:cubicBezTo>
                      <a:pt x="959" y="1906682"/>
                      <a:pt x="4250" y="1916554"/>
                      <a:pt x="4250" y="1925110"/>
                    </a:cubicBezTo>
                    <a:cubicBezTo>
                      <a:pt x="4250" y="1954728"/>
                      <a:pt x="5567" y="1984345"/>
                      <a:pt x="3592" y="2013962"/>
                    </a:cubicBezTo>
                    <a:cubicBezTo>
                      <a:pt x="2276" y="2035681"/>
                      <a:pt x="10174" y="2042921"/>
                      <a:pt x="30577" y="2040288"/>
                    </a:cubicBezTo>
                    <a:cubicBezTo>
                      <a:pt x="38474" y="2038972"/>
                      <a:pt x="46372" y="2040288"/>
                      <a:pt x="54928" y="2040288"/>
                    </a:cubicBezTo>
                    <a:cubicBezTo>
                      <a:pt x="1307402" y="2040288"/>
                      <a:pt x="2559875" y="2040288"/>
                      <a:pt x="3812349" y="2040288"/>
                    </a:cubicBezTo>
                    <a:cubicBezTo>
                      <a:pt x="3824196" y="2040288"/>
                      <a:pt x="3837359" y="2035023"/>
                      <a:pt x="3847889" y="2044895"/>
                    </a:cubicBezTo>
                    <a:cubicBezTo>
                      <a:pt x="3843282" y="2050160"/>
                      <a:pt x="3845257" y="2056742"/>
                      <a:pt x="3845257" y="2062665"/>
                    </a:cubicBezTo>
                    <a:cubicBezTo>
                      <a:pt x="3845257" y="2227863"/>
                      <a:pt x="3845257" y="2393719"/>
                      <a:pt x="3845257" y="2558916"/>
                    </a:cubicBezTo>
                    <a:cubicBezTo>
                      <a:pt x="3845257" y="2564840"/>
                      <a:pt x="3843282" y="2571421"/>
                      <a:pt x="3848547" y="2576686"/>
                    </a:cubicBezTo>
                    <a:cubicBezTo>
                      <a:pt x="3838017" y="2587217"/>
                      <a:pt x="3824854" y="2581293"/>
                      <a:pt x="3813007" y="2581293"/>
                    </a:cubicBezTo>
                    <a:cubicBezTo>
                      <a:pt x="2557901" y="2581951"/>
                      <a:pt x="1303453" y="2581293"/>
                      <a:pt x="48347" y="2581293"/>
                    </a:cubicBezTo>
                    <a:cubicBezTo>
                      <a:pt x="41107" y="2581293"/>
                      <a:pt x="33867" y="2581951"/>
                      <a:pt x="26628" y="2581293"/>
                    </a:cubicBezTo>
                    <a:cubicBezTo>
                      <a:pt x="9515" y="2579319"/>
                      <a:pt x="2934" y="2585242"/>
                      <a:pt x="3592" y="2603671"/>
                    </a:cubicBezTo>
                    <a:cubicBezTo>
                      <a:pt x="4908" y="2641844"/>
                      <a:pt x="3592" y="2680675"/>
                      <a:pt x="3592" y="2719507"/>
                    </a:cubicBezTo>
                    <a:cubicBezTo>
                      <a:pt x="12148" y="2730037"/>
                      <a:pt x="23337" y="2724772"/>
                      <a:pt x="33209" y="2724772"/>
                    </a:cubicBezTo>
                    <a:cubicBezTo>
                      <a:pt x="2018870" y="2724772"/>
                      <a:pt x="4004531" y="2724772"/>
                      <a:pt x="5990850" y="2724772"/>
                    </a:cubicBezTo>
                    <a:cubicBezTo>
                      <a:pt x="6000722" y="2724772"/>
                      <a:pt x="6010594" y="2727405"/>
                      <a:pt x="6019809" y="2722139"/>
                    </a:cubicBezTo>
                    <a:cubicBezTo>
                      <a:pt x="6024416" y="2691206"/>
                      <a:pt x="6021125" y="2659614"/>
                      <a:pt x="6021783" y="2628023"/>
                    </a:cubicBezTo>
                    <a:cubicBezTo>
                      <a:pt x="6022441" y="2581951"/>
                      <a:pt x="6021783" y="2581951"/>
                      <a:pt x="5977686" y="2581951"/>
                    </a:cubicBezTo>
                    <a:cubicBezTo>
                      <a:pt x="5324795" y="2581951"/>
                      <a:pt x="4671244" y="2581951"/>
                      <a:pt x="4018352" y="2582610"/>
                    </a:cubicBezTo>
                    <a:cubicBezTo>
                      <a:pt x="3994658" y="2582610"/>
                      <a:pt x="3988735" y="2576686"/>
                      <a:pt x="3988735" y="2552993"/>
                    </a:cubicBezTo>
                    <a:cubicBezTo>
                      <a:pt x="3990051" y="2393719"/>
                      <a:pt x="3989393" y="2233786"/>
                      <a:pt x="3989393" y="2074512"/>
                    </a:cubicBezTo>
                    <a:cubicBezTo>
                      <a:pt x="3987419" y="2038972"/>
                      <a:pt x="3987419" y="2038972"/>
                      <a:pt x="4022301" y="2038972"/>
                    </a:cubicBezTo>
                    <a:close/>
                    <a:moveTo>
                      <a:pt x="2149185" y="1218249"/>
                    </a:moveTo>
                    <a:cubicBezTo>
                      <a:pt x="2115619" y="1218249"/>
                      <a:pt x="2115619" y="1218249"/>
                      <a:pt x="2115619" y="1184025"/>
                    </a:cubicBezTo>
                    <a:cubicBezTo>
                      <a:pt x="2115619" y="847707"/>
                      <a:pt x="2115619" y="512046"/>
                      <a:pt x="2115619" y="175728"/>
                    </a:cubicBezTo>
                    <a:cubicBezTo>
                      <a:pt x="2115619" y="142820"/>
                      <a:pt x="2115619" y="142820"/>
                      <a:pt x="2147869" y="142820"/>
                    </a:cubicBezTo>
                    <a:cubicBezTo>
                      <a:pt x="2798128" y="142820"/>
                      <a:pt x="3449046" y="142820"/>
                      <a:pt x="4099305" y="142820"/>
                    </a:cubicBezTo>
                    <a:cubicBezTo>
                      <a:pt x="4107861" y="142820"/>
                      <a:pt x="4117076" y="140846"/>
                      <a:pt x="4125632" y="145453"/>
                    </a:cubicBezTo>
                    <a:cubicBezTo>
                      <a:pt x="4125632" y="229039"/>
                      <a:pt x="4126290" y="311967"/>
                      <a:pt x="4126290" y="395553"/>
                    </a:cubicBezTo>
                    <a:cubicBezTo>
                      <a:pt x="4126290" y="660790"/>
                      <a:pt x="4126290" y="926028"/>
                      <a:pt x="4126290" y="1190607"/>
                    </a:cubicBezTo>
                    <a:cubicBezTo>
                      <a:pt x="4126290" y="1200479"/>
                      <a:pt x="4131555" y="1211668"/>
                      <a:pt x="4121025" y="1220224"/>
                    </a:cubicBezTo>
                    <a:cubicBezTo>
                      <a:pt x="4118392" y="1214958"/>
                      <a:pt x="4117734" y="1209035"/>
                      <a:pt x="4117734" y="1203770"/>
                    </a:cubicBezTo>
                    <a:cubicBezTo>
                      <a:pt x="4116417" y="1218249"/>
                      <a:pt x="4110494" y="1218249"/>
                      <a:pt x="4084826" y="1218249"/>
                    </a:cubicBezTo>
                    <a:cubicBezTo>
                      <a:pt x="3439832" y="1218249"/>
                      <a:pt x="2794838" y="1218249"/>
                      <a:pt x="2149185" y="12182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F55AE55-BCCD-47A0-AE01-E1EE7D5DF5E0}"/>
                  </a:ext>
                </a:extLst>
              </p:cNvPr>
              <p:cNvSpPr/>
              <p:nvPr/>
            </p:nvSpPr>
            <p:spPr>
              <a:xfrm>
                <a:off x="3051364" y="1219566"/>
                <a:ext cx="118468" cy="118468"/>
              </a:xfrm>
              <a:custGeom>
                <a:avLst/>
                <a:gdLst>
                  <a:gd name="connsiteX0" fmla="*/ 63183 w 118468"/>
                  <a:gd name="connsiteY0" fmla="*/ 124392 h 118468"/>
                  <a:gd name="connsiteX1" fmla="*/ 0 w 118468"/>
                  <a:gd name="connsiteY1" fmla="*/ 62525 h 118468"/>
                  <a:gd name="connsiteX2" fmla="*/ 63183 w 118468"/>
                  <a:gd name="connsiteY2" fmla="*/ 0 h 118468"/>
                  <a:gd name="connsiteX3" fmla="*/ 124392 w 118468"/>
                  <a:gd name="connsiteY3" fmla="*/ 61209 h 118468"/>
                  <a:gd name="connsiteX4" fmla="*/ 63183 w 118468"/>
                  <a:gd name="connsiteY4" fmla="*/ 124392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63183" y="124392"/>
                    </a:moveTo>
                    <a:cubicBezTo>
                      <a:pt x="27643" y="125050"/>
                      <a:pt x="0" y="97407"/>
                      <a:pt x="0" y="62525"/>
                    </a:cubicBezTo>
                    <a:cubicBezTo>
                      <a:pt x="0" y="27643"/>
                      <a:pt x="28301" y="0"/>
                      <a:pt x="63183" y="0"/>
                    </a:cubicBezTo>
                    <a:cubicBezTo>
                      <a:pt x="97407" y="0"/>
                      <a:pt x="123734" y="26984"/>
                      <a:pt x="124392" y="61209"/>
                    </a:cubicBezTo>
                    <a:cubicBezTo>
                      <a:pt x="125050" y="96749"/>
                      <a:pt x="98724" y="124392"/>
                      <a:pt x="63183" y="124392"/>
                    </a:cubicBezTo>
                    <a:close/>
                  </a:path>
                </a:pathLst>
              </a:custGeom>
              <a:solidFill>
                <a:srgbClr val="FDFDFD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17BB7DB-3D19-4653-86B7-474309C26AD4}"/>
                  </a:ext>
                </a:extLst>
              </p:cNvPr>
              <p:cNvSpPr/>
              <p:nvPr/>
            </p:nvSpPr>
            <p:spPr>
              <a:xfrm>
                <a:off x="3051353" y="1956044"/>
                <a:ext cx="118468" cy="118468"/>
              </a:xfrm>
              <a:custGeom>
                <a:avLst/>
                <a:gdLst>
                  <a:gd name="connsiteX0" fmla="*/ 124403 w 118468"/>
                  <a:gd name="connsiteY0" fmla="*/ 63183 h 118468"/>
                  <a:gd name="connsiteX1" fmla="*/ 61220 w 118468"/>
                  <a:gd name="connsiteY1" fmla="*/ 124392 h 118468"/>
                  <a:gd name="connsiteX2" fmla="*/ 11 w 118468"/>
                  <a:gd name="connsiteY2" fmla="*/ 63183 h 118468"/>
                  <a:gd name="connsiteX3" fmla="*/ 62536 w 118468"/>
                  <a:gd name="connsiteY3" fmla="*/ 0 h 118468"/>
                  <a:gd name="connsiteX4" fmla="*/ 124403 w 118468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124403" y="63183"/>
                    </a:moveTo>
                    <a:cubicBezTo>
                      <a:pt x="124403" y="98724"/>
                      <a:pt x="96760" y="125050"/>
                      <a:pt x="61220" y="124392"/>
                    </a:cubicBezTo>
                    <a:cubicBezTo>
                      <a:pt x="27654" y="123734"/>
                      <a:pt x="11" y="96749"/>
                      <a:pt x="11" y="63183"/>
                    </a:cubicBezTo>
                    <a:cubicBezTo>
                      <a:pt x="-647" y="28301"/>
                      <a:pt x="27654" y="0"/>
                      <a:pt x="62536" y="0"/>
                    </a:cubicBezTo>
                    <a:cubicBezTo>
                      <a:pt x="98077" y="658"/>
                      <a:pt x="125061" y="27642"/>
                      <a:pt x="124403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A3075E4-5663-4241-BEFE-2A4B763D9DC9}"/>
                  </a:ext>
                </a:extLst>
              </p:cNvPr>
              <p:cNvSpPr/>
              <p:nvPr/>
            </p:nvSpPr>
            <p:spPr>
              <a:xfrm>
                <a:off x="3976075" y="1956044"/>
                <a:ext cx="125050" cy="118468"/>
              </a:xfrm>
              <a:custGeom>
                <a:avLst/>
                <a:gdLst>
                  <a:gd name="connsiteX0" fmla="*/ 125050 w 125049"/>
                  <a:gd name="connsiteY0" fmla="*/ 63183 h 118468"/>
                  <a:gd name="connsiteX1" fmla="*/ 61209 w 125049"/>
                  <a:gd name="connsiteY1" fmla="*/ 124392 h 118468"/>
                  <a:gd name="connsiteX2" fmla="*/ 0 w 125049"/>
                  <a:gd name="connsiteY2" fmla="*/ 62525 h 118468"/>
                  <a:gd name="connsiteX3" fmla="*/ 63183 w 125049"/>
                  <a:gd name="connsiteY3" fmla="*/ 0 h 118468"/>
                  <a:gd name="connsiteX4" fmla="*/ 125050 w 125049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49" h="118468">
                    <a:moveTo>
                      <a:pt x="125050" y="63183"/>
                    </a:moveTo>
                    <a:cubicBezTo>
                      <a:pt x="124392" y="98724"/>
                      <a:pt x="96749" y="125050"/>
                      <a:pt x="61209" y="124392"/>
                    </a:cubicBezTo>
                    <a:cubicBezTo>
                      <a:pt x="27643" y="123734"/>
                      <a:pt x="0" y="96091"/>
                      <a:pt x="0" y="62525"/>
                    </a:cubicBezTo>
                    <a:cubicBezTo>
                      <a:pt x="0" y="28301"/>
                      <a:pt x="28301" y="0"/>
                      <a:pt x="63183" y="0"/>
                    </a:cubicBezTo>
                    <a:cubicBezTo>
                      <a:pt x="98724" y="658"/>
                      <a:pt x="125708" y="27642"/>
                      <a:pt x="125050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EA13191-F5CC-41F2-B68C-45826F1F25AE}"/>
                  </a:ext>
                </a:extLst>
              </p:cNvPr>
              <p:cNvSpPr/>
              <p:nvPr/>
            </p:nvSpPr>
            <p:spPr>
              <a:xfrm>
                <a:off x="4683467" y="1592376"/>
                <a:ext cx="1171520" cy="612648"/>
              </a:xfrm>
              <a:custGeom>
                <a:avLst/>
                <a:gdLst>
                  <a:gd name="connsiteX0" fmla="*/ 431220 w 1171520"/>
                  <a:gd name="connsiteY0" fmla="*/ 14842 h 625249"/>
                  <a:gd name="connsiteX1" fmla="*/ 439776 w 1171520"/>
                  <a:gd name="connsiteY1" fmla="*/ 3653 h 625249"/>
                  <a:gd name="connsiteX2" fmla="*/ 460179 w 1171520"/>
                  <a:gd name="connsiteY2" fmla="*/ 363 h 625249"/>
                  <a:gd name="connsiteX3" fmla="*/ 1142030 w 1171520"/>
                  <a:gd name="connsiteY3" fmla="*/ 363 h 625249"/>
                  <a:gd name="connsiteX4" fmla="*/ 1177571 w 1171520"/>
                  <a:gd name="connsiteY4" fmla="*/ 8261 h 625249"/>
                  <a:gd name="connsiteX5" fmla="*/ 874818 w 1171520"/>
                  <a:gd name="connsiteY5" fmla="*/ 443961 h 625249"/>
                  <a:gd name="connsiteX6" fmla="*/ 747136 w 1171520"/>
                  <a:gd name="connsiteY6" fmla="*/ 626270 h 625249"/>
                  <a:gd name="connsiteX7" fmla="*/ 723442 w 1171520"/>
                  <a:gd name="connsiteY7" fmla="*/ 628903 h 625249"/>
                  <a:gd name="connsiteX8" fmla="*/ 23821 w 1171520"/>
                  <a:gd name="connsiteY8" fmla="*/ 628903 h 625249"/>
                  <a:gd name="connsiteX9" fmla="*/ 127 w 1171520"/>
                  <a:gd name="connsiteY9" fmla="*/ 626270 h 625249"/>
                  <a:gd name="connsiteX10" fmla="*/ 13290 w 1171520"/>
                  <a:gd name="connsiteY10" fmla="*/ 601260 h 625249"/>
                  <a:gd name="connsiteX11" fmla="*/ 414108 w 1171520"/>
                  <a:gd name="connsiteY11" fmla="*/ 39194 h 625249"/>
                  <a:gd name="connsiteX12" fmla="*/ 431220 w 1171520"/>
                  <a:gd name="connsiteY12" fmla="*/ 148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520" h="625249">
                    <a:moveTo>
                      <a:pt x="431220" y="14842"/>
                    </a:moveTo>
                    <a:cubicBezTo>
                      <a:pt x="433853" y="10893"/>
                      <a:pt x="437144" y="6944"/>
                      <a:pt x="439776" y="3653"/>
                    </a:cubicBezTo>
                    <a:cubicBezTo>
                      <a:pt x="445700" y="-1612"/>
                      <a:pt x="453598" y="363"/>
                      <a:pt x="460179" y="363"/>
                    </a:cubicBezTo>
                    <a:cubicBezTo>
                      <a:pt x="687243" y="363"/>
                      <a:pt x="914966" y="363"/>
                      <a:pt x="1142030" y="363"/>
                    </a:cubicBezTo>
                    <a:cubicBezTo>
                      <a:pt x="1154535" y="363"/>
                      <a:pt x="1167698" y="-1612"/>
                      <a:pt x="1177571" y="8261"/>
                    </a:cubicBezTo>
                    <a:cubicBezTo>
                      <a:pt x="1076873" y="153713"/>
                      <a:pt x="975516" y="299166"/>
                      <a:pt x="874818" y="443961"/>
                    </a:cubicBezTo>
                    <a:cubicBezTo>
                      <a:pt x="832696" y="505169"/>
                      <a:pt x="789916" y="565720"/>
                      <a:pt x="747136" y="626270"/>
                    </a:cubicBezTo>
                    <a:cubicBezTo>
                      <a:pt x="739896" y="631536"/>
                      <a:pt x="731340" y="628903"/>
                      <a:pt x="723442" y="628903"/>
                    </a:cubicBezTo>
                    <a:cubicBezTo>
                      <a:pt x="490454" y="628903"/>
                      <a:pt x="256809" y="628903"/>
                      <a:pt x="23821" y="628903"/>
                    </a:cubicBezTo>
                    <a:cubicBezTo>
                      <a:pt x="15923" y="628903"/>
                      <a:pt x="7367" y="630877"/>
                      <a:pt x="127" y="626270"/>
                    </a:cubicBezTo>
                    <a:cubicBezTo>
                      <a:pt x="-1189" y="615082"/>
                      <a:pt x="8025" y="608500"/>
                      <a:pt x="13290" y="601260"/>
                    </a:cubicBezTo>
                    <a:cubicBezTo>
                      <a:pt x="146896" y="413685"/>
                      <a:pt x="280502" y="226769"/>
                      <a:pt x="414108" y="39194"/>
                    </a:cubicBezTo>
                    <a:cubicBezTo>
                      <a:pt x="420690" y="31296"/>
                      <a:pt x="425955" y="23398"/>
                      <a:pt x="431220" y="148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08D02BE-75E1-4D31-84A2-A2F6851A452D}"/>
                  </a:ext>
                </a:extLst>
              </p:cNvPr>
              <p:cNvSpPr/>
              <p:nvPr/>
            </p:nvSpPr>
            <p:spPr>
              <a:xfrm>
                <a:off x="5751731" y="1592376"/>
                <a:ext cx="1178102" cy="612648"/>
              </a:xfrm>
              <a:custGeom>
                <a:avLst/>
                <a:gdLst>
                  <a:gd name="connsiteX0" fmla="*/ 2027 w 1178101"/>
                  <a:gd name="connsiteY0" fmla="*/ 627059 h 625249"/>
                  <a:gd name="connsiteX1" fmla="*/ 8609 w 1178101"/>
                  <a:gd name="connsiteY1" fmla="*/ 608631 h 625249"/>
                  <a:gd name="connsiteX2" fmla="*/ 433120 w 1178101"/>
                  <a:gd name="connsiteY2" fmla="*/ 14315 h 625249"/>
                  <a:gd name="connsiteX3" fmla="*/ 438385 w 1178101"/>
                  <a:gd name="connsiteY3" fmla="*/ 8392 h 625249"/>
                  <a:gd name="connsiteX4" fmla="*/ 473268 w 1178101"/>
                  <a:gd name="connsiteY4" fmla="*/ 494 h 625249"/>
                  <a:gd name="connsiteX5" fmla="*/ 1165649 w 1178101"/>
                  <a:gd name="connsiteY5" fmla="*/ 494 h 625249"/>
                  <a:gd name="connsiteX6" fmla="*/ 1180787 w 1178101"/>
                  <a:gd name="connsiteY6" fmla="*/ 3784 h 625249"/>
                  <a:gd name="connsiteX7" fmla="*/ 956355 w 1178101"/>
                  <a:gd name="connsiteY7" fmla="*/ 327598 h 625249"/>
                  <a:gd name="connsiteX8" fmla="*/ 748378 w 1178101"/>
                  <a:gd name="connsiteY8" fmla="*/ 626401 h 625249"/>
                  <a:gd name="connsiteX9" fmla="*/ 727975 w 1178101"/>
                  <a:gd name="connsiteY9" fmla="*/ 629692 h 625249"/>
                  <a:gd name="connsiteX10" fmla="*/ 20455 w 1178101"/>
                  <a:gd name="connsiteY10" fmla="*/ 629692 h 625249"/>
                  <a:gd name="connsiteX11" fmla="*/ 2027 w 1178101"/>
                  <a:gd name="connsiteY11" fmla="*/ 627059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2027" y="627059"/>
                    </a:moveTo>
                    <a:cubicBezTo>
                      <a:pt x="-3896" y="618503"/>
                      <a:pt x="4660" y="613896"/>
                      <a:pt x="8609" y="608631"/>
                    </a:cubicBezTo>
                    <a:cubicBezTo>
                      <a:pt x="150112" y="410526"/>
                      <a:pt x="291616" y="212420"/>
                      <a:pt x="433120" y="14315"/>
                    </a:cubicBezTo>
                    <a:cubicBezTo>
                      <a:pt x="434437" y="12340"/>
                      <a:pt x="436411" y="10366"/>
                      <a:pt x="438385" y="8392"/>
                    </a:cubicBezTo>
                    <a:cubicBezTo>
                      <a:pt x="448258" y="-2139"/>
                      <a:pt x="461421" y="494"/>
                      <a:pt x="473268" y="494"/>
                    </a:cubicBezTo>
                    <a:cubicBezTo>
                      <a:pt x="704281" y="-165"/>
                      <a:pt x="934636" y="-165"/>
                      <a:pt x="1165649" y="494"/>
                    </a:cubicBezTo>
                    <a:cubicBezTo>
                      <a:pt x="1170914" y="494"/>
                      <a:pt x="1176180" y="-165"/>
                      <a:pt x="1180787" y="3784"/>
                    </a:cubicBezTo>
                    <a:cubicBezTo>
                      <a:pt x="1105757" y="111722"/>
                      <a:pt x="1031385" y="219660"/>
                      <a:pt x="956355" y="327598"/>
                    </a:cubicBezTo>
                    <a:cubicBezTo>
                      <a:pt x="887249" y="427638"/>
                      <a:pt x="817484" y="527020"/>
                      <a:pt x="748378" y="626401"/>
                    </a:cubicBezTo>
                    <a:cubicBezTo>
                      <a:pt x="742454" y="631667"/>
                      <a:pt x="734556" y="629692"/>
                      <a:pt x="727975" y="629692"/>
                    </a:cubicBezTo>
                    <a:cubicBezTo>
                      <a:pt x="492354" y="629692"/>
                      <a:pt x="256734" y="629692"/>
                      <a:pt x="20455" y="629692"/>
                    </a:cubicBezTo>
                    <a:cubicBezTo>
                      <a:pt x="14532" y="629692"/>
                      <a:pt x="7950" y="630350"/>
                      <a:pt x="2027" y="62705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BCC6798-8C45-4310-AE5E-57D776C1B43E}"/>
                  </a:ext>
                </a:extLst>
              </p:cNvPr>
              <p:cNvSpPr/>
              <p:nvPr/>
            </p:nvSpPr>
            <p:spPr>
              <a:xfrm>
                <a:off x="6837681" y="1592376"/>
                <a:ext cx="1178102" cy="612648"/>
              </a:xfrm>
              <a:custGeom>
                <a:avLst/>
                <a:gdLst>
                  <a:gd name="connsiteX0" fmla="*/ 1180796 w 1178101"/>
                  <a:gd name="connsiteY0" fmla="*/ 3324 h 625249"/>
                  <a:gd name="connsiteX1" fmla="*/ 919508 w 1178101"/>
                  <a:gd name="connsiteY1" fmla="*/ 379789 h 625249"/>
                  <a:gd name="connsiteX2" fmla="*/ 748387 w 1178101"/>
                  <a:gd name="connsiteY2" fmla="*/ 625940 h 625249"/>
                  <a:gd name="connsiteX3" fmla="*/ 727984 w 1178101"/>
                  <a:gd name="connsiteY3" fmla="*/ 629231 h 625249"/>
                  <a:gd name="connsiteX4" fmla="*/ 20465 w 1178101"/>
                  <a:gd name="connsiteY4" fmla="*/ 629231 h 625249"/>
                  <a:gd name="connsiteX5" fmla="*/ 2037 w 1178101"/>
                  <a:gd name="connsiteY5" fmla="*/ 627257 h 625249"/>
                  <a:gd name="connsiteX6" fmla="*/ 7960 w 1178101"/>
                  <a:gd name="connsiteY6" fmla="*/ 608828 h 625249"/>
                  <a:gd name="connsiteX7" fmla="*/ 432472 w 1178101"/>
                  <a:gd name="connsiteY7" fmla="*/ 14512 h 625249"/>
                  <a:gd name="connsiteX8" fmla="*/ 437737 w 1178101"/>
                  <a:gd name="connsiteY8" fmla="*/ 8589 h 625249"/>
                  <a:gd name="connsiteX9" fmla="*/ 472619 w 1178101"/>
                  <a:gd name="connsiteY9" fmla="*/ 691 h 625249"/>
                  <a:gd name="connsiteX10" fmla="*/ 1165001 w 1178101"/>
                  <a:gd name="connsiteY10" fmla="*/ 691 h 625249"/>
                  <a:gd name="connsiteX11" fmla="*/ 1180796 w 1178101"/>
                  <a:gd name="connsiteY11" fmla="*/ 3324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1180796" y="3324"/>
                    </a:moveTo>
                    <a:cubicBezTo>
                      <a:pt x="1093920" y="129032"/>
                      <a:pt x="1006385" y="254082"/>
                      <a:pt x="919508" y="379789"/>
                    </a:cubicBezTo>
                    <a:cubicBezTo>
                      <a:pt x="862249" y="462059"/>
                      <a:pt x="805647" y="544329"/>
                      <a:pt x="748387" y="625940"/>
                    </a:cubicBezTo>
                    <a:cubicBezTo>
                      <a:pt x="742464" y="631206"/>
                      <a:pt x="734566" y="629231"/>
                      <a:pt x="727984" y="629231"/>
                    </a:cubicBezTo>
                    <a:cubicBezTo>
                      <a:pt x="492364" y="629231"/>
                      <a:pt x="256744" y="629231"/>
                      <a:pt x="20465" y="629231"/>
                    </a:cubicBezTo>
                    <a:cubicBezTo>
                      <a:pt x="14542" y="629231"/>
                      <a:pt x="7960" y="630547"/>
                      <a:pt x="2037" y="627257"/>
                    </a:cubicBezTo>
                    <a:cubicBezTo>
                      <a:pt x="-3887" y="618701"/>
                      <a:pt x="4670" y="614094"/>
                      <a:pt x="7960" y="608828"/>
                    </a:cubicBezTo>
                    <a:cubicBezTo>
                      <a:pt x="149464" y="410723"/>
                      <a:pt x="290968" y="212617"/>
                      <a:pt x="432472" y="14512"/>
                    </a:cubicBezTo>
                    <a:cubicBezTo>
                      <a:pt x="433788" y="12538"/>
                      <a:pt x="435763" y="10563"/>
                      <a:pt x="437737" y="8589"/>
                    </a:cubicBezTo>
                    <a:cubicBezTo>
                      <a:pt x="447609" y="-1942"/>
                      <a:pt x="460773" y="691"/>
                      <a:pt x="472619" y="691"/>
                    </a:cubicBezTo>
                    <a:cubicBezTo>
                      <a:pt x="703632" y="33"/>
                      <a:pt x="933987" y="33"/>
                      <a:pt x="1165001" y="691"/>
                    </a:cubicBezTo>
                    <a:cubicBezTo>
                      <a:pt x="1170924" y="33"/>
                      <a:pt x="1176848" y="-1284"/>
                      <a:pt x="1180796" y="3324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14B1EB-3FC2-4E9E-9E3F-904F7772F055}"/>
                  </a:ext>
                </a:extLst>
              </p:cNvPr>
              <p:cNvSpPr/>
              <p:nvPr/>
            </p:nvSpPr>
            <p:spPr>
              <a:xfrm>
                <a:off x="7941602" y="1592376"/>
                <a:ext cx="1171520" cy="612648"/>
              </a:xfrm>
              <a:custGeom>
                <a:avLst/>
                <a:gdLst>
                  <a:gd name="connsiteX0" fmla="*/ 529 w 1171520"/>
                  <a:gd name="connsiteY0" fmla="*/ 627242 h 625249"/>
                  <a:gd name="connsiteX1" fmla="*/ 5794 w 1171520"/>
                  <a:gd name="connsiteY1" fmla="*/ 612763 h 625249"/>
                  <a:gd name="connsiteX2" fmla="*/ 438204 w 1171520"/>
                  <a:gd name="connsiteY2" fmla="*/ 8574 h 625249"/>
                  <a:gd name="connsiteX3" fmla="*/ 475719 w 1171520"/>
                  <a:gd name="connsiteY3" fmla="*/ 676 h 625249"/>
                  <a:gd name="connsiteX4" fmla="*/ 1144407 w 1171520"/>
                  <a:gd name="connsiteY4" fmla="*/ 676 h 625249"/>
                  <a:gd name="connsiteX5" fmla="*/ 1177973 w 1171520"/>
                  <a:gd name="connsiteY5" fmla="*/ 7916 h 625249"/>
                  <a:gd name="connsiteX6" fmla="*/ 885751 w 1171520"/>
                  <a:gd name="connsiteY6" fmla="*/ 428478 h 625249"/>
                  <a:gd name="connsiteX7" fmla="*/ 747538 w 1171520"/>
                  <a:gd name="connsiteY7" fmla="*/ 626584 h 625249"/>
                  <a:gd name="connsiteX8" fmla="*/ 727135 w 1171520"/>
                  <a:gd name="connsiteY8" fmla="*/ 629217 h 625249"/>
                  <a:gd name="connsiteX9" fmla="*/ 22248 w 1171520"/>
                  <a:gd name="connsiteY9" fmla="*/ 629217 h 625249"/>
                  <a:gd name="connsiteX10" fmla="*/ 529 w 1171520"/>
                  <a:gd name="connsiteY10" fmla="*/ 6272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1520" h="625249">
                    <a:moveTo>
                      <a:pt x="529" y="627242"/>
                    </a:moveTo>
                    <a:cubicBezTo>
                      <a:pt x="-1445" y="621319"/>
                      <a:pt x="2504" y="617370"/>
                      <a:pt x="5794" y="612763"/>
                    </a:cubicBezTo>
                    <a:cubicBezTo>
                      <a:pt x="149931" y="411366"/>
                      <a:pt x="294067" y="209970"/>
                      <a:pt x="438204" y="8574"/>
                    </a:cubicBezTo>
                    <a:cubicBezTo>
                      <a:pt x="449393" y="-640"/>
                      <a:pt x="462556" y="676"/>
                      <a:pt x="475719" y="676"/>
                    </a:cubicBezTo>
                    <a:cubicBezTo>
                      <a:pt x="698834" y="676"/>
                      <a:pt x="921950" y="676"/>
                      <a:pt x="1144407" y="676"/>
                    </a:cubicBezTo>
                    <a:cubicBezTo>
                      <a:pt x="1155596" y="676"/>
                      <a:pt x="1168759" y="-3273"/>
                      <a:pt x="1177973" y="7916"/>
                    </a:cubicBezTo>
                    <a:cubicBezTo>
                      <a:pt x="1080565" y="148103"/>
                      <a:pt x="983158" y="288291"/>
                      <a:pt x="885751" y="428478"/>
                    </a:cubicBezTo>
                    <a:cubicBezTo>
                      <a:pt x="839680" y="494294"/>
                      <a:pt x="793609" y="560110"/>
                      <a:pt x="747538" y="626584"/>
                    </a:cubicBezTo>
                    <a:cubicBezTo>
                      <a:pt x="740956" y="631191"/>
                      <a:pt x="733717" y="629217"/>
                      <a:pt x="727135" y="629217"/>
                    </a:cubicBezTo>
                    <a:cubicBezTo>
                      <a:pt x="492173" y="629217"/>
                      <a:pt x="257211" y="629217"/>
                      <a:pt x="22248" y="629217"/>
                    </a:cubicBezTo>
                    <a:cubicBezTo>
                      <a:pt x="14350" y="629875"/>
                      <a:pt x="7111" y="631191"/>
                      <a:pt x="529" y="6272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A86A5F1-9AA4-4988-B590-F52B1CA1DE06}"/>
                  </a:ext>
                </a:extLst>
              </p:cNvPr>
              <p:cNvSpPr/>
              <p:nvPr/>
            </p:nvSpPr>
            <p:spPr>
              <a:xfrm>
                <a:off x="4278169" y="677487"/>
                <a:ext cx="1257081" cy="658157"/>
              </a:xfrm>
              <a:custGeom>
                <a:avLst/>
                <a:gdLst>
                  <a:gd name="connsiteX0" fmla="*/ 523235 w 1257080"/>
                  <a:gd name="connsiteY0" fmla="*/ 652649 h 658157"/>
                  <a:gd name="connsiteX1" fmla="*/ 533766 w 1257080"/>
                  <a:gd name="connsiteY1" fmla="*/ 662522 h 658157"/>
                  <a:gd name="connsiteX2" fmla="*/ 554827 w 1257080"/>
                  <a:gd name="connsiteY2" fmla="*/ 662522 h 658157"/>
                  <a:gd name="connsiteX3" fmla="*/ 1228122 w 1257080"/>
                  <a:gd name="connsiteY3" fmla="*/ 551951 h 658157"/>
                  <a:gd name="connsiteX4" fmla="*/ 1261688 w 1257080"/>
                  <a:gd name="connsiteY4" fmla="*/ 538130 h 658157"/>
                  <a:gd name="connsiteX5" fmla="*/ 892461 w 1257080"/>
                  <a:gd name="connsiteY5" fmla="*/ 159689 h 658157"/>
                  <a:gd name="connsiteX6" fmla="*/ 737136 w 1257080"/>
                  <a:gd name="connsiteY6" fmla="*/ 1732 h 658157"/>
                  <a:gd name="connsiteX7" fmla="*/ 713443 w 1257080"/>
                  <a:gd name="connsiteY7" fmla="*/ 2390 h 658157"/>
                  <a:gd name="connsiteX8" fmla="*/ 23036 w 1257080"/>
                  <a:gd name="connsiteY8" fmla="*/ 115593 h 658157"/>
                  <a:gd name="connsiteX9" fmla="*/ 0 w 1257080"/>
                  <a:gd name="connsiteY9" fmla="*/ 122174 h 658157"/>
                  <a:gd name="connsiteX10" fmla="*/ 17112 w 1257080"/>
                  <a:gd name="connsiteY10" fmla="*/ 144552 h 658157"/>
                  <a:gd name="connsiteX11" fmla="*/ 503490 w 1257080"/>
                  <a:gd name="connsiteY11" fmla="*/ 630930 h 658157"/>
                  <a:gd name="connsiteX12" fmla="*/ 523235 w 1257080"/>
                  <a:gd name="connsiteY12" fmla="*/ 652649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7080" h="658157">
                    <a:moveTo>
                      <a:pt x="523235" y="652649"/>
                    </a:moveTo>
                    <a:cubicBezTo>
                      <a:pt x="526526" y="655940"/>
                      <a:pt x="529817" y="659231"/>
                      <a:pt x="533766" y="662522"/>
                    </a:cubicBezTo>
                    <a:cubicBezTo>
                      <a:pt x="541005" y="666471"/>
                      <a:pt x="547587" y="663180"/>
                      <a:pt x="554827" y="662522"/>
                    </a:cubicBezTo>
                    <a:cubicBezTo>
                      <a:pt x="779258" y="625665"/>
                      <a:pt x="1003690" y="588808"/>
                      <a:pt x="1228122" y="551951"/>
                    </a:cubicBezTo>
                    <a:cubicBezTo>
                      <a:pt x="1239969" y="549977"/>
                      <a:pt x="1253790" y="549977"/>
                      <a:pt x="1261688" y="538130"/>
                    </a:cubicBezTo>
                    <a:cubicBezTo>
                      <a:pt x="1138612" y="411764"/>
                      <a:pt x="1015537" y="285398"/>
                      <a:pt x="892461" y="159689"/>
                    </a:cubicBezTo>
                    <a:cubicBezTo>
                      <a:pt x="841125" y="107037"/>
                      <a:pt x="789131" y="54384"/>
                      <a:pt x="737136" y="1732"/>
                    </a:cubicBezTo>
                    <a:cubicBezTo>
                      <a:pt x="729238" y="-2217"/>
                      <a:pt x="721340" y="1732"/>
                      <a:pt x="713443" y="2390"/>
                    </a:cubicBezTo>
                    <a:cubicBezTo>
                      <a:pt x="483088" y="39905"/>
                      <a:pt x="252732" y="78078"/>
                      <a:pt x="23036" y="115593"/>
                    </a:cubicBezTo>
                    <a:cubicBezTo>
                      <a:pt x="15138" y="116909"/>
                      <a:pt x="6582" y="116251"/>
                      <a:pt x="0" y="122174"/>
                    </a:cubicBezTo>
                    <a:cubicBezTo>
                      <a:pt x="658" y="133363"/>
                      <a:pt x="10530" y="137970"/>
                      <a:pt x="17112" y="144552"/>
                    </a:cubicBezTo>
                    <a:cubicBezTo>
                      <a:pt x="179019" y="306459"/>
                      <a:pt x="341584" y="469023"/>
                      <a:pt x="503490" y="630930"/>
                    </a:cubicBezTo>
                    <a:cubicBezTo>
                      <a:pt x="510072" y="638170"/>
                      <a:pt x="516653" y="645410"/>
                      <a:pt x="523235" y="6526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7745775-8D0F-4564-8B56-3829DD836402}"/>
                  </a:ext>
                </a:extLst>
              </p:cNvPr>
              <p:cNvSpPr/>
              <p:nvPr/>
            </p:nvSpPr>
            <p:spPr>
              <a:xfrm>
                <a:off x="5332841" y="504870"/>
                <a:ext cx="1263662" cy="658157"/>
              </a:xfrm>
              <a:custGeom>
                <a:avLst/>
                <a:gdLst>
                  <a:gd name="connsiteX0" fmla="*/ 1013 w 1263662"/>
                  <a:gd name="connsiteY0" fmla="*/ 121037 h 658157"/>
                  <a:gd name="connsiteX1" fmla="*/ 10227 w 1263662"/>
                  <a:gd name="connsiteY1" fmla="*/ 138149 h 658157"/>
                  <a:gd name="connsiteX2" fmla="*/ 524906 w 1263662"/>
                  <a:gd name="connsiteY2" fmla="*/ 652828 h 658157"/>
                  <a:gd name="connsiteX3" fmla="*/ 531488 w 1263662"/>
                  <a:gd name="connsiteY3" fmla="*/ 658094 h 658157"/>
                  <a:gd name="connsiteX4" fmla="*/ 567028 w 1263662"/>
                  <a:gd name="connsiteY4" fmla="*/ 660068 h 658157"/>
                  <a:gd name="connsiteX5" fmla="*/ 1250196 w 1263662"/>
                  <a:gd name="connsiteY5" fmla="*/ 548181 h 658157"/>
                  <a:gd name="connsiteX6" fmla="*/ 1264675 w 1263662"/>
                  <a:gd name="connsiteY6" fmla="*/ 542916 h 658157"/>
                  <a:gd name="connsiteX7" fmla="*/ 990881 w 1263662"/>
                  <a:gd name="connsiteY7" fmla="*/ 261883 h 658157"/>
                  <a:gd name="connsiteX8" fmla="*/ 737491 w 1263662"/>
                  <a:gd name="connsiteY8" fmla="*/ 1911 h 658157"/>
                  <a:gd name="connsiteX9" fmla="*/ 716430 w 1263662"/>
                  <a:gd name="connsiteY9" fmla="*/ 1911 h 658157"/>
                  <a:gd name="connsiteX10" fmla="*/ 18125 w 1263662"/>
                  <a:gd name="connsiteY10" fmla="*/ 116430 h 658157"/>
                  <a:gd name="connsiteX11" fmla="*/ 1013 w 1263662"/>
                  <a:gd name="connsiteY11" fmla="*/ 121037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013" y="121037"/>
                    </a:moveTo>
                    <a:cubicBezTo>
                      <a:pt x="-2936" y="130251"/>
                      <a:pt x="5620" y="133542"/>
                      <a:pt x="10227" y="138149"/>
                    </a:cubicBezTo>
                    <a:cubicBezTo>
                      <a:pt x="181348" y="309928"/>
                      <a:pt x="353127" y="481049"/>
                      <a:pt x="524906" y="652828"/>
                    </a:cubicBezTo>
                    <a:cubicBezTo>
                      <a:pt x="526881" y="654803"/>
                      <a:pt x="528855" y="656119"/>
                      <a:pt x="531488" y="658094"/>
                    </a:cubicBezTo>
                    <a:cubicBezTo>
                      <a:pt x="542676" y="667308"/>
                      <a:pt x="555840" y="662043"/>
                      <a:pt x="567028" y="660068"/>
                    </a:cubicBezTo>
                    <a:cubicBezTo>
                      <a:pt x="794751" y="623211"/>
                      <a:pt x="1022473" y="585696"/>
                      <a:pt x="1250196" y="548181"/>
                    </a:cubicBezTo>
                    <a:cubicBezTo>
                      <a:pt x="1255461" y="547523"/>
                      <a:pt x="1260726" y="547523"/>
                      <a:pt x="1264675" y="542916"/>
                    </a:cubicBezTo>
                    <a:cubicBezTo>
                      <a:pt x="1173191" y="449458"/>
                      <a:pt x="1082365" y="355341"/>
                      <a:pt x="990881" y="261883"/>
                    </a:cubicBezTo>
                    <a:cubicBezTo>
                      <a:pt x="906637" y="175006"/>
                      <a:pt x="821735" y="88787"/>
                      <a:pt x="737491" y="1911"/>
                    </a:cubicBezTo>
                    <a:cubicBezTo>
                      <a:pt x="730251" y="-2038"/>
                      <a:pt x="723670" y="1253"/>
                      <a:pt x="716430" y="1911"/>
                    </a:cubicBezTo>
                    <a:cubicBezTo>
                      <a:pt x="483442" y="40084"/>
                      <a:pt x="251113" y="78257"/>
                      <a:pt x="18125" y="116430"/>
                    </a:cubicBezTo>
                    <a:cubicBezTo>
                      <a:pt x="12202" y="117088"/>
                      <a:pt x="6278" y="117088"/>
                      <a:pt x="1013" y="1210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70679C-0772-4629-B169-61FD46CB03B0}"/>
                  </a:ext>
                </a:extLst>
              </p:cNvPr>
              <p:cNvSpPr/>
              <p:nvPr/>
            </p:nvSpPr>
            <p:spPr>
              <a:xfrm>
                <a:off x="6404078" y="337351"/>
                <a:ext cx="1263662" cy="658157"/>
              </a:xfrm>
              <a:custGeom>
                <a:avLst/>
                <a:gdLst>
                  <a:gd name="connsiteX0" fmla="*/ 1264918 w 1263662"/>
                  <a:gd name="connsiteY0" fmla="*/ 542916 h 658157"/>
                  <a:gd name="connsiteX1" fmla="*/ 946369 w 1263662"/>
                  <a:gd name="connsiteY1" fmla="*/ 215812 h 658157"/>
                  <a:gd name="connsiteX2" fmla="*/ 737734 w 1263662"/>
                  <a:gd name="connsiteY2" fmla="*/ 1911 h 658157"/>
                  <a:gd name="connsiteX3" fmla="*/ 716673 w 1263662"/>
                  <a:gd name="connsiteY3" fmla="*/ 1911 h 658157"/>
                  <a:gd name="connsiteX4" fmla="*/ 19026 w 1263662"/>
                  <a:gd name="connsiteY4" fmla="*/ 116430 h 658157"/>
                  <a:gd name="connsiteX5" fmla="*/ 1256 w 1263662"/>
                  <a:gd name="connsiteY5" fmla="*/ 121695 h 658157"/>
                  <a:gd name="connsiteX6" fmla="*/ 10470 w 1263662"/>
                  <a:gd name="connsiteY6" fmla="*/ 138807 h 658157"/>
                  <a:gd name="connsiteX7" fmla="*/ 525149 w 1263662"/>
                  <a:gd name="connsiteY7" fmla="*/ 653487 h 658157"/>
                  <a:gd name="connsiteX8" fmla="*/ 531730 w 1263662"/>
                  <a:gd name="connsiteY8" fmla="*/ 658752 h 658157"/>
                  <a:gd name="connsiteX9" fmla="*/ 567271 w 1263662"/>
                  <a:gd name="connsiteY9" fmla="*/ 660726 h 658157"/>
                  <a:gd name="connsiteX10" fmla="*/ 1250438 w 1263662"/>
                  <a:gd name="connsiteY10" fmla="*/ 548840 h 658157"/>
                  <a:gd name="connsiteX11" fmla="*/ 1264918 w 1263662"/>
                  <a:gd name="connsiteY11" fmla="*/ 542916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264918" y="542916"/>
                    </a:moveTo>
                    <a:cubicBezTo>
                      <a:pt x="1158955" y="433662"/>
                      <a:pt x="1052991" y="325066"/>
                      <a:pt x="946369" y="215812"/>
                    </a:cubicBezTo>
                    <a:cubicBezTo>
                      <a:pt x="877263" y="144731"/>
                      <a:pt x="807498" y="73650"/>
                      <a:pt x="737734" y="1911"/>
                    </a:cubicBezTo>
                    <a:cubicBezTo>
                      <a:pt x="730494" y="-2038"/>
                      <a:pt x="723912" y="1253"/>
                      <a:pt x="716673" y="1911"/>
                    </a:cubicBezTo>
                    <a:cubicBezTo>
                      <a:pt x="483685" y="40084"/>
                      <a:pt x="251355" y="78257"/>
                      <a:pt x="19026" y="116430"/>
                    </a:cubicBezTo>
                    <a:cubicBezTo>
                      <a:pt x="13102" y="117746"/>
                      <a:pt x="6521" y="117088"/>
                      <a:pt x="1256" y="121695"/>
                    </a:cubicBezTo>
                    <a:cubicBezTo>
                      <a:pt x="-3352" y="130910"/>
                      <a:pt x="5863" y="134200"/>
                      <a:pt x="10470" y="138807"/>
                    </a:cubicBezTo>
                    <a:cubicBezTo>
                      <a:pt x="181591" y="310587"/>
                      <a:pt x="353370" y="481707"/>
                      <a:pt x="525149" y="653487"/>
                    </a:cubicBezTo>
                    <a:cubicBezTo>
                      <a:pt x="527124" y="655461"/>
                      <a:pt x="529098" y="656777"/>
                      <a:pt x="531730" y="658752"/>
                    </a:cubicBezTo>
                    <a:cubicBezTo>
                      <a:pt x="542919" y="667966"/>
                      <a:pt x="556082" y="662701"/>
                      <a:pt x="567271" y="660726"/>
                    </a:cubicBezTo>
                    <a:cubicBezTo>
                      <a:pt x="794993" y="623870"/>
                      <a:pt x="1022716" y="586354"/>
                      <a:pt x="1250438" y="548840"/>
                    </a:cubicBezTo>
                    <a:cubicBezTo>
                      <a:pt x="1255703" y="547523"/>
                      <a:pt x="1260969" y="547523"/>
                      <a:pt x="1264918" y="54291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28AC388-AADB-4567-B0FF-21F6C63BC87F}"/>
                  </a:ext>
                </a:extLst>
              </p:cNvPr>
              <p:cNvSpPr/>
              <p:nvPr/>
            </p:nvSpPr>
            <p:spPr>
              <a:xfrm>
                <a:off x="7493196" y="158362"/>
                <a:ext cx="1257081" cy="658157"/>
              </a:xfrm>
              <a:custGeom>
                <a:avLst/>
                <a:gdLst>
                  <a:gd name="connsiteX0" fmla="*/ 72 w 1257080"/>
                  <a:gd name="connsiteY0" fmla="*/ 122982 h 658157"/>
                  <a:gd name="connsiteX1" fmla="*/ 7312 w 1257080"/>
                  <a:gd name="connsiteY1" fmla="*/ 136145 h 658157"/>
                  <a:gd name="connsiteX2" fmla="*/ 531205 w 1257080"/>
                  <a:gd name="connsiteY2" fmla="*/ 658722 h 658157"/>
                  <a:gd name="connsiteX3" fmla="*/ 569378 w 1257080"/>
                  <a:gd name="connsiteY3" fmla="*/ 660038 h 658157"/>
                  <a:gd name="connsiteX4" fmla="*/ 1229510 w 1257080"/>
                  <a:gd name="connsiteY4" fmla="*/ 551442 h 658157"/>
                  <a:gd name="connsiteX5" fmla="*/ 1261102 w 1257080"/>
                  <a:gd name="connsiteY5" fmla="*/ 538937 h 658157"/>
                  <a:gd name="connsiteX6" fmla="*/ 905039 w 1257080"/>
                  <a:gd name="connsiteY6" fmla="*/ 173660 h 658157"/>
                  <a:gd name="connsiteX7" fmla="*/ 736551 w 1257080"/>
                  <a:gd name="connsiteY7" fmla="*/ 1881 h 658157"/>
                  <a:gd name="connsiteX8" fmla="*/ 715489 w 1257080"/>
                  <a:gd name="connsiteY8" fmla="*/ 2539 h 658157"/>
                  <a:gd name="connsiteX9" fmla="*/ 19817 w 1257080"/>
                  <a:gd name="connsiteY9" fmla="*/ 117058 h 658157"/>
                  <a:gd name="connsiteX10" fmla="*/ 72 w 1257080"/>
                  <a:gd name="connsiteY10" fmla="*/ 122982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7080" h="658157">
                    <a:moveTo>
                      <a:pt x="72" y="122982"/>
                    </a:moveTo>
                    <a:cubicBezTo>
                      <a:pt x="-586" y="128905"/>
                      <a:pt x="3363" y="132196"/>
                      <a:pt x="7312" y="136145"/>
                    </a:cubicBezTo>
                    <a:cubicBezTo>
                      <a:pt x="181724" y="310557"/>
                      <a:pt x="356794" y="484968"/>
                      <a:pt x="531205" y="658722"/>
                    </a:cubicBezTo>
                    <a:cubicBezTo>
                      <a:pt x="543711" y="665962"/>
                      <a:pt x="556874" y="662013"/>
                      <a:pt x="569378" y="660038"/>
                    </a:cubicBezTo>
                    <a:cubicBezTo>
                      <a:pt x="789203" y="623840"/>
                      <a:pt x="1009686" y="588299"/>
                      <a:pt x="1229510" y="551442"/>
                    </a:cubicBezTo>
                    <a:cubicBezTo>
                      <a:pt x="1240699" y="549468"/>
                      <a:pt x="1253862" y="551442"/>
                      <a:pt x="1261102" y="538937"/>
                    </a:cubicBezTo>
                    <a:cubicBezTo>
                      <a:pt x="1142634" y="417178"/>
                      <a:pt x="1023507" y="295419"/>
                      <a:pt x="905039" y="173660"/>
                    </a:cubicBezTo>
                    <a:cubicBezTo>
                      <a:pt x="849095" y="116400"/>
                      <a:pt x="792494" y="59141"/>
                      <a:pt x="736551" y="1881"/>
                    </a:cubicBezTo>
                    <a:cubicBezTo>
                      <a:pt x="729311" y="-2068"/>
                      <a:pt x="722729" y="1223"/>
                      <a:pt x="715489" y="2539"/>
                    </a:cubicBezTo>
                    <a:cubicBezTo>
                      <a:pt x="483818" y="40712"/>
                      <a:pt x="251488" y="78885"/>
                      <a:pt x="19817" y="117058"/>
                    </a:cubicBezTo>
                    <a:cubicBezTo>
                      <a:pt x="13235" y="118375"/>
                      <a:pt x="5337" y="117717"/>
                      <a:pt x="72" y="12298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FAA55F-132A-48D2-9904-C08F6AC742F2}"/>
                </a:ext>
              </a:extLst>
            </p:cNvPr>
            <p:cNvSpPr txBox="1"/>
            <p:nvPr/>
          </p:nvSpPr>
          <p:spPr>
            <a:xfrm>
              <a:off x="6972348" y="2749028"/>
              <a:ext cx="2233488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PRODUCTION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C3F055-F992-48D9-BF5C-1082C2F5CCB6}"/>
                </a:ext>
              </a:extLst>
            </p:cNvPr>
            <p:cNvSpPr txBox="1"/>
            <p:nvPr/>
          </p:nvSpPr>
          <p:spPr>
            <a:xfrm>
              <a:off x="6972348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SCENE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CFB2E5-086B-4B36-BA60-2200AB902D8F}"/>
                </a:ext>
              </a:extLst>
            </p:cNvPr>
            <p:cNvSpPr txBox="1"/>
            <p:nvPr/>
          </p:nvSpPr>
          <p:spPr>
            <a:xfrm>
              <a:off x="6972348" y="4106729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DIRECTOR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1280E-6284-49D2-AAF9-A648DE047FCF}"/>
                </a:ext>
              </a:extLst>
            </p:cNvPr>
            <p:cNvSpPr txBox="1"/>
            <p:nvPr/>
          </p:nvSpPr>
          <p:spPr>
            <a:xfrm>
              <a:off x="6972348" y="459089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CAMERA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F3B8E1-EB24-4297-9399-3B554B0F23B1}"/>
                </a:ext>
              </a:extLst>
            </p:cNvPr>
            <p:cNvSpPr txBox="1"/>
            <p:nvPr/>
          </p:nvSpPr>
          <p:spPr>
            <a:xfrm>
              <a:off x="6972348" y="507506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DATE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109C3-0D85-417A-9A6C-DF7E7813519B}"/>
                </a:ext>
              </a:extLst>
            </p:cNvPr>
            <p:cNvSpPr txBox="1"/>
            <p:nvPr/>
          </p:nvSpPr>
          <p:spPr>
            <a:xfrm>
              <a:off x="8553539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ROLL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0C07F-2F26-474F-BD6E-555B3B684155}"/>
                </a:ext>
              </a:extLst>
            </p:cNvPr>
            <p:cNvSpPr txBox="1"/>
            <p:nvPr/>
          </p:nvSpPr>
          <p:spPr>
            <a:xfrm>
              <a:off x="10075680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TAKE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A47E78-0AB3-466F-AA59-7E020022388E}"/>
                </a:ext>
              </a:extLst>
            </p:cNvPr>
            <p:cNvSpPr txBox="1"/>
            <p:nvPr/>
          </p:nvSpPr>
          <p:spPr>
            <a:xfrm>
              <a:off x="6972348" y="5597916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PROD.CO.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55F7B7D1-89F9-4DB0-AD47-7526258D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6" y="2120622"/>
            <a:ext cx="2211701" cy="2211701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C0E300AA-06C9-4F91-AA57-91EF44E51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7" y="20008"/>
            <a:ext cx="1901468" cy="1901468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67D5DE-C290-46A6-AAAC-B7FF8BFA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>
            <a:normAutofit/>
          </a:bodyPr>
          <a:lstStyle/>
          <a:p>
            <a:r>
              <a:rPr lang="pt-PT" b="1" err="1"/>
              <a:t>Titles</a:t>
            </a:r>
            <a:r>
              <a:rPr lang="pt-PT" b="1"/>
              <a:t>’ </a:t>
            </a:r>
            <a:r>
              <a:rPr lang="pt-PT" b="1" err="1"/>
              <a:t>Success</a:t>
            </a:r>
            <a:endParaRPr 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1AB04DB-CF07-43FE-83C8-19A9E290DA23}"/>
              </a:ext>
            </a:extLst>
          </p:cNvPr>
          <p:cNvSpPr txBox="1">
            <a:spLocks/>
          </p:cNvSpPr>
          <p:nvPr/>
        </p:nvSpPr>
        <p:spPr>
          <a:xfrm>
            <a:off x="810327" y="1314945"/>
            <a:ext cx="4730114" cy="118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b="1" i="1" err="1"/>
              <a:t>Audience</a:t>
            </a:r>
            <a:r>
              <a:rPr lang="pt-PT" sz="3200" b="1" i="1"/>
              <a:t> </a:t>
            </a:r>
            <a:r>
              <a:rPr lang="pt-PT" sz="3200" b="1" i="1" err="1"/>
              <a:t>Success</a:t>
            </a:r>
            <a:endParaRPr lang="en-US" sz="3200" b="1" i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0E31F9-15C5-4944-82A7-4ED2E9A7986F}"/>
              </a:ext>
            </a:extLst>
          </p:cNvPr>
          <p:cNvSpPr/>
          <p:nvPr/>
        </p:nvSpPr>
        <p:spPr>
          <a:xfrm>
            <a:off x="0" y="4597409"/>
            <a:ext cx="5194299" cy="17181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dataset</a:t>
            </a:r>
            <a:r>
              <a:rPr lang="pt-PT" sz="2000" dirty="0"/>
              <a:t>: </a:t>
            </a:r>
            <a:r>
              <a:rPr lang="pt-PT" sz="2000" i="1" dirty="0" err="1"/>
              <a:t>Title</a:t>
            </a:r>
            <a:r>
              <a:rPr lang="pt-PT" sz="2000" i="1" dirty="0"/>
              <a:t> Ratings </a:t>
            </a:r>
            <a:r>
              <a:rPr lang="pt-PT" sz="2000" dirty="0"/>
              <a:t> &amp; </a:t>
            </a:r>
            <a:r>
              <a:rPr lang="pt-PT" sz="2000" i="1" dirty="0" err="1"/>
              <a:t>Name</a:t>
            </a:r>
            <a:r>
              <a:rPr lang="pt-PT" sz="2000" i="1" dirty="0"/>
              <a:t> Basics</a:t>
            </a:r>
          </a:p>
          <a:p>
            <a:pPr algn="ctr"/>
            <a:r>
              <a:rPr lang="en-US" sz="3600" b="1" dirty="0"/>
              <a:t>↓</a:t>
            </a:r>
            <a:endParaRPr lang="en-US" sz="2000" b="1" dirty="0"/>
          </a:p>
          <a:p>
            <a:pPr algn="ctr"/>
            <a:r>
              <a:rPr lang="en-US" sz="2000" dirty="0"/>
              <a:t>Violin &amp; Box Plot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465722F-59B0-4352-9A69-D0F34664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25" y="745067"/>
            <a:ext cx="6535650" cy="472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5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7B4834D2-1B42-4F63-8040-19C57A66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5" y="351415"/>
            <a:ext cx="2211701" cy="2211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31EEB-BC92-4F2E-BF11-14C51786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78EEA-C3B4-406F-8C0F-61C6607B7E84}"/>
              </a:ext>
            </a:extLst>
          </p:cNvPr>
          <p:cNvGrpSpPr/>
          <p:nvPr/>
        </p:nvGrpSpPr>
        <p:grpSpPr>
          <a:xfrm>
            <a:off x="2485485" y="2179017"/>
            <a:ext cx="2473169" cy="1755326"/>
            <a:chOff x="6782084" y="1201166"/>
            <a:chExt cx="4762216" cy="4904360"/>
          </a:xfrm>
        </p:grpSpPr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7562DB4B-3120-42C0-99F1-9431895A2ACE}"/>
                </a:ext>
              </a:extLst>
            </p:cNvPr>
            <p:cNvGrpSpPr/>
            <p:nvPr/>
          </p:nvGrpSpPr>
          <p:grpSpPr>
            <a:xfrm>
              <a:off x="6782084" y="1201166"/>
              <a:ext cx="4762216" cy="4904360"/>
              <a:chOff x="2762534" y="101"/>
              <a:chExt cx="6659135" cy="6857899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4DBF87-A29F-48DE-BE59-7D741246D622}"/>
                  </a:ext>
                </a:extLst>
              </p:cNvPr>
              <p:cNvSpPr/>
              <p:nvPr/>
            </p:nvSpPr>
            <p:spPr>
              <a:xfrm>
                <a:off x="2932896" y="2217990"/>
                <a:ext cx="6403871" cy="4640010"/>
              </a:xfrm>
              <a:custGeom>
                <a:avLst/>
                <a:gdLst>
                  <a:gd name="connsiteX0" fmla="*/ 0 w 6403871"/>
                  <a:gd name="connsiteY0" fmla="*/ 0 h 4640009"/>
                  <a:gd name="connsiteX1" fmla="*/ 6409137 w 6403871"/>
                  <a:gd name="connsiteY1" fmla="*/ 0 h 4640009"/>
                  <a:gd name="connsiteX2" fmla="*/ 6409137 w 6403871"/>
                  <a:gd name="connsiteY2" fmla="*/ 4640668 h 4640009"/>
                  <a:gd name="connsiteX3" fmla="*/ 0 w 6403871"/>
                  <a:gd name="connsiteY3" fmla="*/ 4640668 h 46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3871" h="4640009">
                    <a:moveTo>
                      <a:pt x="0" y="0"/>
                    </a:moveTo>
                    <a:lnTo>
                      <a:pt x="6409137" y="0"/>
                    </a:lnTo>
                    <a:lnTo>
                      <a:pt x="6409137" y="4640668"/>
                    </a:lnTo>
                    <a:lnTo>
                      <a:pt x="0" y="4640668"/>
                    </a:lnTo>
                    <a:close/>
                  </a:path>
                </a:pathLst>
              </a:custGeom>
              <a:solidFill>
                <a:srgbClr val="000000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5BC926-F9B9-4D95-B1EF-88287F31178E}"/>
                  </a:ext>
                </a:extLst>
              </p:cNvPr>
              <p:cNvSpPr/>
              <p:nvPr/>
            </p:nvSpPr>
            <p:spPr>
              <a:xfrm>
                <a:off x="2833094" y="1035766"/>
                <a:ext cx="2290388" cy="1191265"/>
              </a:xfrm>
              <a:custGeom>
                <a:avLst/>
                <a:gdLst>
                  <a:gd name="connsiteX0" fmla="*/ 1143639 w 2290387"/>
                  <a:gd name="connsiteY0" fmla="*/ 389145 h 1191264"/>
                  <a:gd name="connsiteX1" fmla="*/ 1118629 w 2290387"/>
                  <a:gd name="connsiteY1" fmla="*/ 397701 h 1191264"/>
                  <a:gd name="connsiteX2" fmla="*/ 1299623 w 2290387"/>
                  <a:gd name="connsiteY2" fmla="*/ 555659 h 1191264"/>
                  <a:gd name="connsiteX3" fmla="*/ 1331214 w 2290387"/>
                  <a:gd name="connsiteY3" fmla="*/ 558292 h 1191264"/>
                  <a:gd name="connsiteX4" fmla="*/ 2288175 w 2290387"/>
                  <a:gd name="connsiteY4" fmla="*/ 558292 h 1191264"/>
                  <a:gd name="connsiteX5" fmla="*/ 2283568 w 2290387"/>
                  <a:gd name="connsiteY5" fmla="*/ 572771 h 1191264"/>
                  <a:gd name="connsiteX6" fmla="*/ 2250002 w 2290387"/>
                  <a:gd name="connsiteY6" fmla="*/ 566189 h 1191264"/>
                  <a:gd name="connsiteX7" fmla="*/ 1347010 w 2290387"/>
                  <a:gd name="connsiteY7" fmla="*/ 566189 h 1191264"/>
                  <a:gd name="connsiteX8" fmla="*/ 1324633 w 2290387"/>
                  <a:gd name="connsiteY8" fmla="*/ 570138 h 1191264"/>
                  <a:gd name="connsiteX9" fmla="*/ 1337796 w 2290387"/>
                  <a:gd name="connsiteY9" fmla="*/ 590541 h 1191264"/>
                  <a:gd name="connsiteX10" fmla="*/ 1468111 w 2290387"/>
                  <a:gd name="connsiteY10" fmla="*/ 721515 h 1191264"/>
                  <a:gd name="connsiteX11" fmla="*/ 1515498 w 2290387"/>
                  <a:gd name="connsiteY11" fmla="*/ 1032165 h 1191264"/>
                  <a:gd name="connsiteX12" fmla="*/ 1320684 w 2290387"/>
                  <a:gd name="connsiteY12" fmla="*/ 1184199 h 1191264"/>
                  <a:gd name="connsiteX13" fmla="*/ 1017931 w 2290387"/>
                  <a:gd name="connsiteY13" fmla="*/ 1185516 h 1191264"/>
                  <a:gd name="connsiteX14" fmla="*/ 988314 w 2290387"/>
                  <a:gd name="connsiteY14" fmla="*/ 1184857 h 1191264"/>
                  <a:gd name="connsiteX15" fmla="*/ 200500 w 2290387"/>
                  <a:gd name="connsiteY15" fmla="*/ 1184857 h 1191264"/>
                  <a:gd name="connsiteX16" fmla="*/ 158378 w 2290387"/>
                  <a:gd name="connsiteY16" fmla="*/ 1191439 h 1191264"/>
                  <a:gd name="connsiteX17" fmla="*/ 95853 w 2290387"/>
                  <a:gd name="connsiteY17" fmla="*/ 1184857 h 1191264"/>
                  <a:gd name="connsiteX18" fmla="*/ 18848 w 2290387"/>
                  <a:gd name="connsiteY18" fmla="*/ 1177618 h 1191264"/>
                  <a:gd name="connsiteX19" fmla="*/ 14241 w 2290387"/>
                  <a:gd name="connsiteY19" fmla="*/ 1102588 h 1191264"/>
                  <a:gd name="connsiteX20" fmla="*/ 14241 w 2290387"/>
                  <a:gd name="connsiteY20" fmla="*/ 562899 h 1191264"/>
                  <a:gd name="connsiteX21" fmla="*/ 8976 w 2290387"/>
                  <a:gd name="connsiteY21" fmla="*/ 518144 h 1191264"/>
                  <a:gd name="connsiteX22" fmla="*/ 2394 w 2290387"/>
                  <a:gd name="connsiteY22" fmla="*/ 408232 h 1191264"/>
                  <a:gd name="connsiteX23" fmla="*/ 1078 w 2290387"/>
                  <a:gd name="connsiteY23" fmla="*/ 39663 h 1191264"/>
                  <a:gd name="connsiteX24" fmla="*/ 40567 w 2290387"/>
                  <a:gd name="connsiteY24" fmla="*/ 174 h 1191264"/>
                  <a:gd name="connsiteX25" fmla="*/ 306463 w 2290387"/>
                  <a:gd name="connsiteY25" fmla="*/ 3465 h 1191264"/>
                  <a:gd name="connsiteX26" fmla="*/ 604608 w 2290387"/>
                  <a:gd name="connsiteY26" fmla="*/ 4781 h 1191264"/>
                  <a:gd name="connsiteX27" fmla="*/ 767831 w 2290387"/>
                  <a:gd name="connsiteY27" fmla="*/ 68622 h 1191264"/>
                  <a:gd name="connsiteX28" fmla="*/ 1091645 w 2290387"/>
                  <a:gd name="connsiteY28" fmla="*/ 354921 h 1191264"/>
                  <a:gd name="connsiteX29" fmla="*/ 1143639 w 2290387"/>
                  <a:gd name="connsiteY29" fmla="*/ 389145 h 119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90387" h="1191264">
                    <a:moveTo>
                      <a:pt x="1143639" y="389145"/>
                    </a:moveTo>
                    <a:cubicBezTo>
                      <a:pt x="1137058" y="391120"/>
                      <a:pt x="1130476" y="393752"/>
                      <a:pt x="1118629" y="397701"/>
                    </a:cubicBezTo>
                    <a:cubicBezTo>
                      <a:pt x="1180496" y="451670"/>
                      <a:pt x="1239730" y="503664"/>
                      <a:pt x="1299623" y="555659"/>
                    </a:cubicBezTo>
                    <a:cubicBezTo>
                      <a:pt x="1309495" y="561582"/>
                      <a:pt x="1320684" y="558292"/>
                      <a:pt x="1331214" y="558292"/>
                    </a:cubicBezTo>
                    <a:cubicBezTo>
                      <a:pt x="1650420" y="558292"/>
                      <a:pt x="1968969" y="558292"/>
                      <a:pt x="2288175" y="558292"/>
                    </a:cubicBezTo>
                    <a:cubicBezTo>
                      <a:pt x="2302654" y="568164"/>
                      <a:pt x="2291466" y="570138"/>
                      <a:pt x="2283568" y="572771"/>
                    </a:cubicBezTo>
                    <a:cubicBezTo>
                      <a:pt x="2273696" y="564873"/>
                      <a:pt x="2261849" y="566189"/>
                      <a:pt x="2250002" y="566189"/>
                    </a:cubicBezTo>
                    <a:cubicBezTo>
                      <a:pt x="1949224" y="566189"/>
                      <a:pt x="1647788" y="566189"/>
                      <a:pt x="1347010" y="566189"/>
                    </a:cubicBezTo>
                    <a:cubicBezTo>
                      <a:pt x="1339112" y="566189"/>
                      <a:pt x="1327923" y="562241"/>
                      <a:pt x="1324633" y="570138"/>
                    </a:cubicBezTo>
                    <a:cubicBezTo>
                      <a:pt x="1320025" y="580011"/>
                      <a:pt x="1331872" y="585276"/>
                      <a:pt x="1337796" y="590541"/>
                    </a:cubicBezTo>
                    <a:cubicBezTo>
                      <a:pt x="1385183" y="630031"/>
                      <a:pt x="1433228" y="668862"/>
                      <a:pt x="1468111" y="721515"/>
                    </a:cubicBezTo>
                    <a:cubicBezTo>
                      <a:pt x="1531952" y="817606"/>
                      <a:pt x="1558278" y="920278"/>
                      <a:pt x="1515498" y="1032165"/>
                    </a:cubicBezTo>
                    <a:cubicBezTo>
                      <a:pt x="1481274" y="1120358"/>
                      <a:pt x="1415458" y="1173669"/>
                      <a:pt x="1320684" y="1184199"/>
                    </a:cubicBezTo>
                    <a:cubicBezTo>
                      <a:pt x="1219986" y="1195388"/>
                      <a:pt x="1118629" y="1192755"/>
                      <a:pt x="1017931" y="1185516"/>
                    </a:cubicBezTo>
                    <a:cubicBezTo>
                      <a:pt x="1008059" y="1184857"/>
                      <a:pt x="998186" y="1184857"/>
                      <a:pt x="988314" y="1184857"/>
                    </a:cubicBezTo>
                    <a:cubicBezTo>
                      <a:pt x="725709" y="1184857"/>
                      <a:pt x="463104" y="1184857"/>
                      <a:pt x="200500" y="1184857"/>
                    </a:cubicBezTo>
                    <a:cubicBezTo>
                      <a:pt x="186020" y="1184857"/>
                      <a:pt x="171541" y="1182225"/>
                      <a:pt x="158378" y="1191439"/>
                    </a:cubicBezTo>
                    <a:cubicBezTo>
                      <a:pt x="138633" y="1178276"/>
                      <a:pt x="116914" y="1186832"/>
                      <a:pt x="95853" y="1184857"/>
                    </a:cubicBezTo>
                    <a:cubicBezTo>
                      <a:pt x="69526" y="1182225"/>
                      <a:pt x="35302" y="1195388"/>
                      <a:pt x="18848" y="1177618"/>
                    </a:cubicBezTo>
                    <a:cubicBezTo>
                      <a:pt x="3711" y="1161822"/>
                      <a:pt x="14241" y="1128256"/>
                      <a:pt x="14241" y="1102588"/>
                    </a:cubicBezTo>
                    <a:cubicBezTo>
                      <a:pt x="14241" y="922911"/>
                      <a:pt x="14241" y="742576"/>
                      <a:pt x="14241" y="562899"/>
                    </a:cubicBezTo>
                    <a:cubicBezTo>
                      <a:pt x="14241" y="547761"/>
                      <a:pt x="14241" y="532623"/>
                      <a:pt x="8976" y="518144"/>
                    </a:cubicBezTo>
                    <a:cubicBezTo>
                      <a:pt x="10292" y="481287"/>
                      <a:pt x="3711" y="445089"/>
                      <a:pt x="2394" y="408232"/>
                    </a:cubicBezTo>
                    <a:cubicBezTo>
                      <a:pt x="-1555" y="285156"/>
                      <a:pt x="420" y="162739"/>
                      <a:pt x="1078" y="39663"/>
                    </a:cubicBezTo>
                    <a:cubicBezTo>
                      <a:pt x="1078" y="6098"/>
                      <a:pt x="7660" y="174"/>
                      <a:pt x="40567" y="174"/>
                    </a:cubicBezTo>
                    <a:cubicBezTo>
                      <a:pt x="128761" y="174"/>
                      <a:pt x="217612" y="-1142"/>
                      <a:pt x="306463" y="3465"/>
                    </a:cubicBezTo>
                    <a:cubicBezTo>
                      <a:pt x="405845" y="8730"/>
                      <a:pt x="505227" y="4123"/>
                      <a:pt x="604608" y="4781"/>
                    </a:cubicBezTo>
                    <a:cubicBezTo>
                      <a:pt x="717153" y="5439"/>
                      <a:pt x="682929" y="-5091"/>
                      <a:pt x="767831" y="68622"/>
                    </a:cubicBezTo>
                    <a:cubicBezTo>
                      <a:pt x="876427" y="163397"/>
                      <a:pt x="983707" y="259488"/>
                      <a:pt x="1091645" y="354921"/>
                    </a:cubicBezTo>
                    <a:cubicBezTo>
                      <a:pt x="1107441" y="369400"/>
                      <a:pt x="1131134" y="369400"/>
                      <a:pt x="1143639" y="389145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C4DB731-F547-4920-B555-383FD3427F5A}"/>
                  </a:ext>
                </a:extLst>
              </p:cNvPr>
              <p:cNvSpPr/>
              <p:nvPr/>
            </p:nvSpPr>
            <p:spPr>
              <a:xfrm>
                <a:off x="2846677" y="1578261"/>
                <a:ext cx="6574992" cy="644994"/>
              </a:xfrm>
              <a:custGeom>
                <a:avLst/>
                <a:gdLst>
                  <a:gd name="connsiteX0" fmla="*/ 6479559 w 6574991"/>
                  <a:gd name="connsiteY0" fmla="*/ 648943 h 644994"/>
                  <a:gd name="connsiteX1" fmla="*/ 102014 w 6574991"/>
                  <a:gd name="connsiteY1" fmla="*/ 648943 h 644994"/>
                  <a:gd name="connsiteX2" fmla="*/ 0 w 6574991"/>
                  <a:gd name="connsiteY2" fmla="*/ 546929 h 644994"/>
                  <a:gd name="connsiteX3" fmla="*/ 0 w 6574991"/>
                  <a:gd name="connsiteY3" fmla="*/ 102014 h 644994"/>
                  <a:gd name="connsiteX4" fmla="*/ 102014 w 6574991"/>
                  <a:gd name="connsiteY4" fmla="*/ 0 h 644994"/>
                  <a:gd name="connsiteX5" fmla="*/ 6479559 w 6574991"/>
                  <a:gd name="connsiteY5" fmla="*/ 0 h 644994"/>
                  <a:gd name="connsiteX6" fmla="*/ 6581574 w 6574991"/>
                  <a:gd name="connsiteY6" fmla="*/ 102014 h 644994"/>
                  <a:gd name="connsiteX7" fmla="*/ 6581574 w 6574991"/>
                  <a:gd name="connsiteY7" fmla="*/ 546929 h 644994"/>
                  <a:gd name="connsiteX8" fmla="*/ 6479559 w 6574991"/>
                  <a:gd name="connsiteY8" fmla="*/ 648943 h 6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4991" h="644994">
                    <a:moveTo>
                      <a:pt x="6479559" y="648943"/>
                    </a:moveTo>
                    <a:lnTo>
                      <a:pt x="102014" y="648943"/>
                    </a:lnTo>
                    <a:cubicBezTo>
                      <a:pt x="46071" y="648943"/>
                      <a:pt x="0" y="603530"/>
                      <a:pt x="0" y="546929"/>
                    </a:cubicBezTo>
                    <a:lnTo>
                      <a:pt x="0" y="102014"/>
                    </a:lnTo>
                    <a:cubicBezTo>
                      <a:pt x="0" y="46071"/>
                      <a:pt x="45413" y="0"/>
                      <a:pt x="102014" y="0"/>
                    </a:cubicBezTo>
                    <a:lnTo>
                      <a:pt x="6479559" y="0"/>
                    </a:lnTo>
                    <a:cubicBezTo>
                      <a:pt x="6535503" y="0"/>
                      <a:pt x="6581574" y="45413"/>
                      <a:pt x="6581574" y="102014"/>
                    </a:cubicBezTo>
                    <a:lnTo>
                      <a:pt x="6581574" y="546929"/>
                    </a:lnTo>
                    <a:cubicBezTo>
                      <a:pt x="6580916" y="603530"/>
                      <a:pt x="6535503" y="648943"/>
                      <a:pt x="6479559" y="64894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005E194-332B-4BD7-A0C7-62F0DF61E476}"/>
                  </a:ext>
                </a:extLst>
              </p:cNvPr>
              <p:cNvSpPr/>
              <p:nvPr/>
            </p:nvSpPr>
            <p:spPr>
              <a:xfrm>
                <a:off x="2762534" y="101"/>
                <a:ext cx="6568410" cy="1645393"/>
              </a:xfrm>
              <a:custGeom>
                <a:avLst/>
                <a:gdLst>
                  <a:gd name="connsiteX0" fmla="*/ 6486040 w 6568410"/>
                  <a:gd name="connsiteY0" fmla="*/ 641603 h 1645393"/>
                  <a:gd name="connsiteX1" fmla="*/ 187474 w 6568410"/>
                  <a:gd name="connsiteY1" fmla="*/ 1647267 h 1645393"/>
                  <a:gd name="connsiteX2" fmla="*/ 70980 w 6568410"/>
                  <a:gd name="connsiteY2" fmla="*/ 1563023 h 1645393"/>
                  <a:gd name="connsiteX3" fmla="*/ 1215 w 6568410"/>
                  <a:gd name="connsiteY3" fmla="*/ 1123374 h 1645393"/>
                  <a:gd name="connsiteX4" fmla="*/ 85460 w 6568410"/>
                  <a:gd name="connsiteY4" fmla="*/ 1006880 h 1645393"/>
                  <a:gd name="connsiteX5" fmla="*/ 6384026 w 6568410"/>
                  <a:gd name="connsiteY5" fmla="*/ 1215 h 1645393"/>
                  <a:gd name="connsiteX6" fmla="*/ 6500520 w 6568410"/>
                  <a:gd name="connsiteY6" fmla="*/ 85460 h 1645393"/>
                  <a:gd name="connsiteX7" fmla="*/ 6570284 w 6568410"/>
                  <a:gd name="connsiteY7" fmla="*/ 524451 h 1645393"/>
                  <a:gd name="connsiteX8" fmla="*/ 6486040 w 6568410"/>
                  <a:gd name="connsiteY8" fmla="*/ 641603 h 164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8410" h="1645393">
                    <a:moveTo>
                      <a:pt x="6486040" y="641603"/>
                    </a:moveTo>
                    <a:lnTo>
                      <a:pt x="187474" y="1647267"/>
                    </a:lnTo>
                    <a:cubicBezTo>
                      <a:pt x="132189" y="1655823"/>
                      <a:pt x="79536" y="1618308"/>
                      <a:pt x="70980" y="1563023"/>
                    </a:cubicBezTo>
                    <a:lnTo>
                      <a:pt x="1215" y="1123374"/>
                    </a:lnTo>
                    <a:cubicBezTo>
                      <a:pt x="-7341" y="1068089"/>
                      <a:pt x="30174" y="1016094"/>
                      <a:pt x="85460" y="1006880"/>
                    </a:cubicBezTo>
                    <a:lnTo>
                      <a:pt x="6384026" y="1215"/>
                    </a:lnTo>
                    <a:cubicBezTo>
                      <a:pt x="6439311" y="-7341"/>
                      <a:pt x="6491964" y="30174"/>
                      <a:pt x="6500520" y="85460"/>
                    </a:cubicBezTo>
                    <a:lnTo>
                      <a:pt x="6570284" y="524451"/>
                    </a:lnTo>
                    <a:cubicBezTo>
                      <a:pt x="6578840" y="580394"/>
                      <a:pt x="6541325" y="632388"/>
                      <a:pt x="6486040" y="64160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284EC0-1874-41A7-804C-4423BD8404B2}"/>
                  </a:ext>
                </a:extLst>
              </p:cNvPr>
              <p:cNvSpPr/>
              <p:nvPr/>
            </p:nvSpPr>
            <p:spPr>
              <a:xfrm>
                <a:off x="3129644" y="5997211"/>
                <a:ext cx="6015558" cy="138213"/>
              </a:xfrm>
              <a:custGeom>
                <a:avLst/>
                <a:gdLst>
                  <a:gd name="connsiteX0" fmla="*/ 41 w 6015558"/>
                  <a:gd name="connsiteY0" fmla="*/ 137699 h 138213"/>
                  <a:gd name="connsiteX1" fmla="*/ 41 w 6015558"/>
                  <a:gd name="connsiteY1" fmla="*/ 25154 h 138213"/>
                  <a:gd name="connsiteX2" fmla="*/ 25709 w 6015558"/>
                  <a:gd name="connsiteY2" fmla="*/ 803 h 138213"/>
                  <a:gd name="connsiteX3" fmla="*/ 38872 w 6015558"/>
                  <a:gd name="connsiteY3" fmla="*/ 803 h 138213"/>
                  <a:gd name="connsiteX4" fmla="*/ 5978084 w 6015558"/>
                  <a:gd name="connsiteY4" fmla="*/ 803 h 138213"/>
                  <a:gd name="connsiteX5" fmla="*/ 6016916 w 6015558"/>
                  <a:gd name="connsiteY5" fmla="*/ 40950 h 138213"/>
                  <a:gd name="connsiteX6" fmla="*/ 6014941 w 6015558"/>
                  <a:gd name="connsiteY6" fmla="*/ 140332 h 138213"/>
                  <a:gd name="connsiteX7" fmla="*/ 5985982 w 6015558"/>
                  <a:gd name="connsiteY7" fmla="*/ 142964 h 138213"/>
                  <a:gd name="connsiteX8" fmla="*/ 26367 w 6015558"/>
                  <a:gd name="connsiteY8" fmla="*/ 142964 h 138213"/>
                  <a:gd name="connsiteX9" fmla="*/ 41 w 6015558"/>
                  <a:gd name="connsiteY9" fmla="*/ 137699 h 13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15558" h="138213">
                    <a:moveTo>
                      <a:pt x="41" y="137699"/>
                    </a:moveTo>
                    <a:cubicBezTo>
                      <a:pt x="41" y="100184"/>
                      <a:pt x="2015" y="62669"/>
                      <a:pt x="41" y="25154"/>
                    </a:cubicBezTo>
                    <a:cubicBezTo>
                      <a:pt x="-617" y="4093"/>
                      <a:pt x="6622" y="-2488"/>
                      <a:pt x="25709" y="803"/>
                    </a:cubicBezTo>
                    <a:cubicBezTo>
                      <a:pt x="30316" y="1461"/>
                      <a:pt x="34923" y="803"/>
                      <a:pt x="38872" y="803"/>
                    </a:cubicBezTo>
                    <a:cubicBezTo>
                      <a:pt x="2018610" y="803"/>
                      <a:pt x="3998347" y="803"/>
                      <a:pt x="5978084" y="803"/>
                    </a:cubicBezTo>
                    <a:cubicBezTo>
                      <a:pt x="6017574" y="803"/>
                      <a:pt x="6017574" y="803"/>
                      <a:pt x="6016916" y="40950"/>
                    </a:cubicBezTo>
                    <a:cubicBezTo>
                      <a:pt x="6016916" y="73858"/>
                      <a:pt x="6015599" y="107424"/>
                      <a:pt x="6014941" y="140332"/>
                    </a:cubicBezTo>
                    <a:cubicBezTo>
                      <a:pt x="6005727" y="145597"/>
                      <a:pt x="5995855" y="142964"/>
                      <a:pt x="5985982" y="142964"/>
                    </a:cubicBezTo>
                    <a:cubicBezTo>
                      <a:pt x="3999663" y="142964"/>
                      <a:pt x="2012686" y="142964"/>
                      <a:pt x="26367" y="142964"/>
                    </a:cubicBezTo>
                    <a:cubicBezTo>
                      <a:pt x="18469" y="142964"/>
                      <a:pt x="7281" y="148230"/>
                      <a:pt x="41" y="13769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62635FF-0654-4F6F-ABF5-A530F921E909}"/>
                  </a:ext>
                </a:extLst>
              </p:cNvPr>
              <p:cNvSpPr/>
              <p:nvPr/>
            </p:nvSpPr>
            <p:spPr>
              <a:xfrm>
                <a:off x="7245143" y="3049901"/>
                <a:ext cx="6582" cy="987236"/>
              </a:xfrm>
              <a:custGeom>
                <a:avLst/>
                <a:gdLst>
                  <a:gd name="connsiteX0" fmla="*/ 0 w 0"/>
                  <a:gd name="connsiteY0" fmla="*/ 983946 h 987236"/>
                  <a:gd name="connsiteX1" fmla="*/ 0 w 0"/>
                  <a:gd name="connsiteY1" fmla="*/ 0 h 987236"/>
                  <a:gd name="connsiteX2" fmla="*/ 0 w 0"/>
                  <a:gd name="connsiteY2" fmla="*/ 978680 h 987236"/>
                  <a:gd name="connsiteX3" fmla="*/ 0 w 0"/>
                  <a:gd name="connsiteY3" fmla="*/ 989869 h 987236"/>
                  <a:gd name="connsiteX4" fmla="*/ 0 w 0"/>
                  <a:gd name="connsiteY4" fmla="*/ 983946 h 98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987236">
                    <a:moveTo>
                      <a:pt x="0" y="983946"/>
                    </a:moveTo>
                    <a:cubicBezTo>
                      <a:pt x="0" y="656183"/>
                      <a:pt x="0" y="327763"/>
                      <a:pt x="0" y="0"/>
                    </a:cubicBezTo>
                    <a:cubicBezTo>
                      <a:pt x="0" y="326446"/>
                      <a:pt x="0" y="652234"/>
                      <a:pt x="0" y="978680"/>
                    </a:cubicBezTo>
                    <a:cubicBezTo>
                      <a:pt x="0" y="982629"/>
                      <a:pt x="0" y="986578"/>
                      <a:pt x="0" y="989869"/>
                    </a:cubicBezTo>
                    <a:cubicBezTo>
                      <a:pt x="0" y="987894"/>
                      <a:pt x="0" y="985920"/>
                      <a:pt x="0" y="98394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D77946C-EFFB-4E2C-9DC1-9B4C084B6111}"/>
                  </a:ext>
                </a:extLst>
              </p:cNvPr>
              <p:cNvSpPr/>
              <p:nvPr/>
            </p:nvSpPr>
            <p:spPr>
              <a:xfrm>
                <a:off x="3129027" y="2982111"/>
                <a:ext cx="6582" cy="6582"/>
              </a:xfrm>
              <a:custGeom>
                <a:avLst/>
                <a:gdLst>
                  <a:gd name="connsiteX0" fmla="*/ 658 w 0"/>
                  <a:gd name="connsiteY0" fmla="*/ 1316 h 0"/>
                  <a:gd name="connsiteX1" fmla="*/ 658 w 0"/>
                  <a:gd name="connsiteY1" fmla="*/ 658 h 0"/>
                  <a:gd name="connsiteX2" fmla="*/ 0 w 0"/>
                  <a:gd name="connsiteY2" fmla="*/ 0 h 0"/>
                  <a:gd name="connsiteX3" fmla="*/ 658 w 0"/>
                  <a:gd name="connsiteY3" fmla="*/ 131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658" y="1316"/>
                    </a:moveTo>
                    <a:cubicBezTo>
                      <a:pt x="658" y="1316"/>
                      <a:pt x="658" y="658"/>
                      <a:pt x="658" y="658"/>
                    </a:cubicBezTo>
                    <a:cubicBezTo>
                      <a:pt x="658" y="658"/>
                      <a:pt x="0" y="658"/>
                      <a:pt x="0" y="0"/>
                    </a:cubicBezTo>
                    <a:lnTo>
                      <a:pt x="658" y="1316"/>
                    </a:ln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8E64710-EEE2-41EE-A5AA-FFD28BB13ECF}"/>
                  </a:ext>
                </a:extLst>
              </p:cNvPr>
              <p:cNvSpPr/>
              <p:nvPr/>
            </p:nvSpPr>
            <p:spPr>
              <a:xfrm>
                <a:off x="3126751" y="2750006"/>
                <a:ext cx="6022140" cy="2724772"/>
              </a:xfrm>
              <a:custGeom>
                <a:avLst/>
                <a:gdLst>
                  <a:gd name="connsiteX0" fmla="*/ 4022301 w 6022139"/>
                  <a:gd name="connsiteY0" fmla="*/ 2038972 h 2724771"/>
                  <a:gd name="connsiteX1" fmla="*/ 5971105 w 6022139"/>
                  <a:gd name="connsiteY1" fmla="*/ 2038972 h 2724771"/>
                  <a:gd name="connsiteX2" fmla="*/ 5995457 w 6022139"/>
                  <a:gd name="connsiteY2" fmla="*/ 2038972 h 2724771"/>
                  <a:gd name="connsiteX3" fmla="*/ 6021783 w 6022139"/>
                  <a:gd name="connsiteY3" fmla="*/ 2013962 h 2724771"/>
                  <a:gd name="connsiteX4" fmla="*/ 6021125 w 6022139"/>
                  <a:gd name="connsiteY4" fmla="*/ 1936299 h 2724771"/>
                  <a:gd name="connsiteX5" fmla="*/ 5984926 w 6022139"/>
                  <a:gd name="connsiteY5" fmla="*/ 1901417 h 2724771"/>
                  <a:gd name="connsiteX6" fmla="*/ 4020327 w 6022139"/>
                  <a:gd name="connsiteY6" fmla="*/ 1902075 h 2724771"/>
                  <a:gd name="connsiteX7" fmla="*/ 3987419 w 6022139"/>
                  <a:gd name="connsiteY7" fmla="*/ 1869825 h 2724771"/>
                  <a:gd name="connsiteX8" fmla="*/ 3988077 w 6022139"/>
                  <a:gd name="connsiteY8" fmla="*/ 1393977 h 2724771"/>
                  <a:gd name="connsiteX9" fmla="*/ 4022959 w 6022139"/>
                  <a:gd name="connsiteY9" fmla="*/ 1359753 h 2724771"/>
                  <a:gd name="connsiteX10" fmla="*/ 5977028 w 6022139"/>
                  <a:gd name="connsiteY10" fmla="*/ 1359753 h 2724771"/>
                  <a:gd name="connsiteX11" fmla="*/ 6001380 w 6022139"/>
                  <a:gd name="connsiteY11" fmla="*/ 1359753 h 2724771"/>
                  <a:gd name="connsiteX12" fmla="*/ 6021783 w 6022139"/>
                  <a:gd name="connsiteY12" fmla="*/ 1340667 h 2724771"/>
                  <a:gd name="connsiteX13" fmla="*/ 6021125 w 6022139"/>
                  <a:gd name="connsiteY13" fmla="*/ 1251815 h 2724771"/>
                  <a:gd name="connsiteX14" fmla="*/ 6014544 w 6022139"/>
                  <a:gd name="connsiteY14" fmla="*/ 1219566 h 2724771"/>
                  <a:gd name="connsiteX15" fmla="*/ 5982294 w 6022139"/>
                  <a:gd name="connsiteY15" fmla="*/ 1217591 h 2724771"/>
                  <a:gd name="connsiteX16" fmla="*/ 4304651 w 6022139"/>
                  <a:gd name="connsiteY16" fmla="*/ 1217591 h 2724771"/>
                  <a:gd name="connsiteX17" fmla="*/ 4269768 w 6022139"/>
                  <a:gd name="connsiteY17" fmla="*/ 1181393 h 2724771"/>
                  <a:gd name="connsiteX18" fmla="*/ 4269768 w 6022139"/>
                  <a:gd name="connsiteY18" fmla="*/ 179019 h 2724771"/>
                  <a:gd name="connsiteX19" fmla="*/ 4304651 w 6022139"/>
                  <a:gd name="connsiteY19" fmla="*/ 142820 h 2724771"/>
                  <a:gd name="connsiteX20" fmla="*/ 5987559 w 6022139"/>
                  <a:gd name="connsiteY20" fmla="*/ 142820 h 2724771"/>
                  <a:gd name="connsiteX21" fmla="*/ 6019151 w 6022139"/>
                  <a:gd name="connsiteY21" fmla="*/ 140187 h 2724771"/>
                  <a:gd name="connsiteX22" fmla="*/ 6021125 w 6022139"/>
                  <a:gd name="connsiteY22" fmla="*/ 43438 h 2724771"/>
                  <a:gd name="connsiteX23" fmla="*/ 5979661 w 6022139"/>
                  <a:gd name="connsiteY23" fmla="*/ 658 h 2724771"/>
                  <a:gd name="connsiteX24" fmla="*/ 49005 w 6022139"/>
                  <a:gd name="connsiteY24" fmla="*/ 658 h 2724771"/>
                  <a:gd name="connsiteX25" fmla="*/ 8857 w 6022139"/>
                  <a:gd name="connsiteY25" fmla="*/ 0 h 2724771"/>
                  <a:gd name="connsiteX26" fmla="*/ 959 w 6022139"/>
                  <a:gd name="connsiteY26" fmla="*/ 5923 h 2724771"/>
                  <a:gd name="connsiteX27" fmla="*/ 3592 w 6022139"/>
                  <a:gd name="connsiteY27" fmla="*/ 140187 h 2724771"/>
                  <a:gd name="connsiteX28" fmla="*/ 33867 w 6022139"/>
                  <a:gd name="connsiteY28" fmla="*/ 143478 h 2724771"/>
                  <a:gd name="connsiteX29" fmla="*/ 1933968 w 6022139"/>
                  <a:gd name="connsiteY29" fmla="*/ 143478 h 2724771"/>
                  <a:gd name="connsiteX30" fmla="*/ 1971483 w 6022139"/>
                  <a:gd name="connsiteY30" fmla="*/ 179019 h 2724771"/>
                  <a:gd name="connsiteX31" fmla="*/ 1971483 w 6022139"/>
                  <a:gd name="connsiteY31" fmla="*/ 1184025 h 2724771"/>
                  <a:gd name="connsiteX32" fmla="*/ 1935942 w 6022139"/>
                  <a:gd name="connsiteY32" fmla="*/ 1218908 h 2724771"/>
                  <a:gd name="connsiteX33" fmla="*/ 41107 w 6022139"/>
                  <a:gd name="connsiteY33" fmla="*/ 1218908 h 2724771"/>
                  <a:gd name="connsiteX34" fmla="*/ 8857 w 6022139"/>
                  <a:gd name="connsiteY34" fmla="*/ 1220882 h 2724771"/>
                  <a:gd name="connsiteX35" fmla="*/ 4250 w 6022139"/>
                  <a:gd name="connsiteY35" fmla="*/ 1245892 h 2724771"/>
                  <a:gd name="connsiteX36" fmla="*/ 3592 w 6022139"/>
                  <a:gd name="connsiteY36" fmla="*/ 1359753 h 2724771"/>
                  <a:gd name="connsiteX37" fmla="*/ 33867 w 6022139"/>
                  <a:gd name="connsiteY37" fmla="*/ 1364360 h 2724771"/>
                  <a:gd name="connsiteX38" fmla="*/ 3801818 w 6022139"/>
                  <a:gd name="connsiteY38" fmla="*/ 1364360 h 2724771"/>
                  <a:gd name="connsiteX39" fmla="*/ 3823537 w 6022139"/>
                  <a:gd name="connsiteY39" fmla="*/ 1364360 h 2724771"/>
                  <a:gd name="connsiteX40" fmla="*/ 3845257 w 6022139"/>
                  <a:gd name="connsiteY40" fmla="*/ 1384763 h 2724771"/>
                  <a:gd name="connsiteX41" fmla="*/ 3845257 w 6022139"/>
                  <a:gd name="connsiteY41" fmla="*/ 1876407 h 2724771"/>
                  <a:gd name="connsiteX42" fmla="*/ 3825512 w 6022139"/>
                  <a:gd name="connsiteY42" fmla="*/ 1896810 h 2724771"/>
                  <a:gd name="connsiteX43" fmla="*/ 3803793 w 6022139"/>
                  <a:gd name="connsiteY43" fmla="*/ 1896810 h 2724771"/>
                  <a:gd name="connsiteX44" fmla="*/ 43740 w 6022139"/>
                  <a:gd name="connsiteY44" fmla="*/ 1896810 h 2724771"/>
                  <a:gd name="connsiteX45" fmla="*/ 10174 w 6022139"/>
                  <a:gd name="connsiteY45" fmla="*/ 1900101 h 2724771"/>
                  <a:gd name="connsiteX46" fmla="*/ 4250 w 6022139"/>
                  <a:gd name="connsiteY46" fmla="*/ 1925110 h 2724771"/>
                  <a:gd name="connsiteX47" fmla="*/ 3592 w 6022139"/>
                  <a:gd name="connsiteY47" fmla="*/ 2013962 h 2724771"/>
                  <a:gd name="connsiteX48" fmla="*/ 30577 w 6022139"/>
                  <a:gd name="connsiteY48" fmla="*/ 2040288 h 2724771"/>
                  <a:gd name="connsiteX49" fmla="*/ 54928 w 6022139"/>
                  <a:gd name="connsiteY49" fmla="*/ 2040288 h 2724771"/>
                  <a:gd name="connsiteX50" fmla="*/ 3812349 w 6022139"/>
                  <a:gd name="connsiteY50" fmla="*/ 2040288 h 2724771"/>
                  <a:gd name="connsiteX51" fmla="*/ 3847889 w 6022139"/>
                  <a:gd name="connsiteY51" fmla="*/ 2044895 h 2724771"/>
                  <a:gd name="connsiteX52" fmla="*/ 3845257 w 6022139"/>
                  <a:gd name="connsiteY52" fmla="*/ 2062665 h 2724771"/>
                  <a:gd name="connsiteX53" fmla="*/ 3845257 w 6022139"/>
                  <a:gd name="connsiteY53" fmla="*/ 2558916 h 2724771"/>
                  <a:gd name="connsiteX54" fmla="*/ 3848547 w 6022139"/>
                  <a:gd name="connsiteY54" fmla="*/ 2576686 h 2724771"/>
                  <a:gd name="connsiteX55" fmla="*/ 3813007 w 6022139"/>
                  <a:gd name="connsiteY55" fmla="*/ 2581293 h 2724771"/>
                  <a:gd name="connsiteX56" fmla="*/ 48347 w 6022139"/>
                  <a:gd name="connsiteY56" fmla="*/ 2581293 h 2724771"/>
                  <a:gd name="connsiteX57" fmla="*/ 26628 w 6022139"/>
                  <a:gd name="connsiteY57" fmla="*/ 2581293 h 2724771"/>
                  <a:gd name="connsiteX58" fmla="*/ 3592 w 6022139"/>
                  <a:gd name="connsiteY58" fmla="*/ 2603671 h 2724771"/>
                  <a:gd name="connsiteX59" fmla="*/ 3592 w 6022139"/>
                  <a:gd name="connsiteY59" fmla="*/ 2719507 h 2724771"/>
                  <a:gd name="connsiteX60" fmla="*/ 33209 w 6022139"/>
                  <a:gd name="connsiteY60" fmla="*/ 2724772 h 2724771"/>
                  <a:gd name="connsiteX61" fmla="*/ 5990850 w 6022139"/>
                  <a:gd name="connsiteY61" fmla="*/ 2724772 h 2724771"/>
                  <a:gd name="connsiteX62" fmla="*/ 6019809 w 6022139"/>
                  <a:gd name="connsiteY62" fmla="*/ 2722139 h 2724771"/>
                  <a:gd name="connsiteX63" fmla="*/ 6021783 w 6022139"/>
                  <a:gd name="connsiteY63" fmla="*/ 2628023 h 2724771"/>
                  <a:gd name="connsiteX64" fmla="*/ 5977686 w 6022139"/>
                  <a:gd name="connsiteY64" fmla="*/ 2581951 h 2724771"/>
                  <a:gd name="connsiteX65" fmla="*/ 4018352 w 6022139"/>
                  <a:gd name="connsiteY65" fmla="*/ 2582610 h 2724771"/>
                  <a:gd name="connsiteX66" fmla="*/ 3988735 w 6022139"/>
                  <a:gd name="connsiteY66" fmla="*/ 2552993 h 2724771"/>
                  <a:gd name="connsiteX67" fmla="*/ 3989393 w 6022139"/>
                  <a:gd name="connsiteY67" fmla="*/ 2074512 h 2724771"/>
                  <a:gd name="connsiteX68" fmla="*/ 4022301 w 6022139"/>
                  <a:gd name="connsiteY68" fmla="*/ 2038972 h 2724771"/>
                  <a:gd name="connsiteX69" fmla="*/ 2149185 w 6022139"/>
                  <a:gd name="connsiteY69" fmla="*/ 1218249 h 2724771"/>
                  <a:gd name="connsiteX70" fmla="*/ 2115619 w 6022139"/>
                  <a:gd name="connsiteY70" fmla="*/ 1184025 h 2724771"/>
                  <a:gd name="connsiteX71" fmla="*/ 2115619 w 6022139"/>
                  <a:gd name="connsiteY71" fmla="*/ 175728 h 2724771"/>
                  <a:gd name="connsiteX72" fmla="*/ 2147869 w 6022139"/>
                  <a:gd name="connsiteY72" fmla="*/ 142820 h 2724771"/>
                  <a:gd name="connsiteX73" fmla="*/ 4099305 w 6022139"/>
                  <a:gd name="connsiteY73" fmla="*/ 142820 h 2724771"/>
                  <a:gd name="connsiteX74" fmla="*/ 4125632 w 6022139"/>
                  <a:gd name="connsiteY74" fmla="*/ 145453 h 2724771"/>
                  <a:gd name="connsiteX75" fmla="*/ 4126290 w 6022139"/>
                  <a:gd name="connsiteY75" fmla="*/ 395553 h 2724771"/>
                  <a:gd name="connsiteX76" fmla="*/ 4126290 w 6022139"/>
                  <a:gd name="connsiteY76" fmla="*/ 1190607 h 2724771"/>
                  <a:gd name="connsiteX77" fmla="*/ 4121025 w 6022139"/>
                  <a:gd name="connsiteY77" fmla="*/ 1220224 h 2724771"/>
                  <a:gd name="connsiteX78" fmla="*/ 4117734 w 6022139"/>
                  <a:gd name="connsiteY78" fmla="*/ 1203770 h 2724771"/>
                  <a:gd name="connsiteX79" fmla="*/ 4084826 w 6022139"/>
                  <a:gd name="connsiteY79" fmla="*/ 1218249 h 2724771"/>
                  <a:gd name="connsiteX80" fmla="*/ 2149185 w 6022139"/>
                  <a:gd name="connsiteY80" fmla="*/ 1218249 h 272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22139" h="2724771">
                    <a:moveTo>
                      <a:pt x="4022301" y="2038972"/>
                    </a:moveTo>
                    <a:cubicBezTo>
                      <a:pt x="4671903" y="2038972"/>
                      <a:pt x="5321504" y="2038972"/>
                      <a:pt x="5971105" y="2038972"/>
                    </a:cubicBezTo>
                    <a:cubicBezTo>
                      <a:pt x="5979003" y="2038972"/>
                      <a:pt x="5987559" y="2038314"/>
                      <a:pt x="5995457" y="2038972"/>
                    </a:cubicBezTo>
                    <a:cubicBezTo>
                      <a:pt x="6014544" y="2041604"/>
                      <a:pt x="6023099" y="2035023"/>
                      <a:pt x="6021783" y="2013962"/>
                    </a:cubicBezTo>
                    <a:cubicBezTo>
                      <a:pt x="6019809" y="1988293"/>
                      <a:pt x="6021783" y="1961967"/>
                      <a:pt x="6021125" y="1936299"/>
                    </a:cubicBezTo>
                    <a:cubicBezTo>
                      <a:pt x="6020467" y="1896151"/>
                      <a:pt x="6027048" y="1901417"/>
                      <a:pt x="5984926" y="1901417"/>
                    </a:cubicBezTo>
                    <a:cubicBezTo>
                      <a:pt x="5330060" y="1901417"/>
                      <a:pt x="4675193" y="1901417"/>
                      <a:pt x="4020327" y="1902075"/>
                    </a:cubicBezTo>
                    <a:cubicBezTo>
                      <a:pt x="3994658" y="1902075"/>
                      <a:pt x="3987419" y="1896810"/>
                      <a:pt x="3987419" y="1869825"/>
                    </a:cubicBezTo>
                    <a:cubicBezTo>
                      <a:pt x="3988735" y="1711209"/>
                      <a:pt x="3988077" y="1552594"/>
                      <a:pt x="3988077" y="1393977"/>
                    </a:cubicBezTo>
                    <a:cubicBezTo>
                      <a:pt x="3988077" y="1359753"/>
                      <a:pt x="3988077" y="1359753"/>
                      <a:pt x="4022959" y="1359753"/>
                    </a:cubicBezTo>
                    <a:cubicBezTo>
                      <a:pt x="4674535" y="1359753"/>
                      <a:pt x="5325453" y="1359753"/>
                      <a:pt x="5977028" y="1359753"/>
                    </a:cubicBezTo>
                    <a:cubicBezTo>
                      <a:pt x="5984926" y="1359753"/>
                      <a:pt x="5993482" y="1359095"/>
                      <a:pt x="6001380" y="1359753"/>
                    </a:cubicBezTo>
                    <a:cubicBezTo>
                      <a:pt x="6016518" y="1361069"/>
                      <a:pt x="6021783" y="1355804"/>
                      <a:pt x="6021783" y="1340667"/>
                    </a:cubicBezTo>
                    <a:cubicBezTo>
                      <a:pt x="6020467" y="1311050"/>
                      <a:pt x="6021783" y="1281433"/>
                      <a:pt x="6021125" y="1251815"/>
                    </a:cubicBezTo>
                    <a:cubicBezTo>
                      <a:pt x="6021125" y="1241285"/>
                      <a:pt x="6027048" y="1228122"/>
                      <a:pt x="6014544" y="1219566"/>
                    </a:cubicBezTo>
                    <a:cubicBezTo>
                      <a:pt x="6004013" y="1216275"/>
                      <a:pt x="5993482" y="1217591"/>
                      <a:pt x="5982294" y="1217591"/>
                    </a:cubicBezTo>
                    <a:cubicBezTo>
                      <a:pt x="5422860" y="1217591"/>
                      <a:pt x="4864085" y="1217591"/>
                      <a:pt x="4304651" y="1217591"/>
                    </a:cubicBezTo>
                    <a:cubicBezTo>
                      <a:pt x="4264503" y="1217591"/>
                      <a:pt x="4269768" y="1222198"/>
                      <a:pt x="4269768" y="1181393"/>
                    </a:cubicBezTo>
                    <a:cubicBezTo>
                      <a:pt x="4269768" y="847049"/>
                      <a:pt x="4269768" y="512705"/>
                      <a:pt x="4269768" y="179019"/>
                    </a:cubicBezTo>
                    <a:cubicBezTo>
                      <a:pt x="4269768" y="138213"/>
                      <a:pt x="4265161" y="142820"/>
                      <a:pt x="4304651" y="142820"/>
                    </a:cubicBezTo>
                    <a:cubicBezTo>
                      <a:pt x="4865401" y="142820"/>
                      <a:pt x="5426809" y="142820"/>
                      <a:pt x="5987559" y="142820"/>
                    </a:cubicBezTo>
                    <a:cubicBezTo>
                      <a:pt x="5998090" y="142820"/>
                      <a:pt x="6009278" y="146111"/>
                      <a:pt x="6019151" y="140187"/>
                    </a:cubicBezTo>
                    <a:cubicBezTo>
                      <a:pt x="6023757" y="107938"/>
                      <a:pt x="6020467" y="75688"/>
                      <a:pt x="6021125" y="43438"/>
                    </a:cubicBezTo>
                    <a:cubicBezTo>
                      <a:pt x="6021783" y="658"/>
                      <a:pt x="6021125" y="658"/>
                      <a:pt x="5979661" y="658"/>
                    </a:cubicBezTo>
                    <a:cubicBezTo>
                      <a:pt x="4002556" y="658"/>
                      <a:pt x="2026110" y="658"/>
                      <a:pt x="49005" y="658"/>
                    </a:cubicBezTo>
                    <a:cubicBezTo>
                      <a:pt x="35842" y="658"/>
                      <a:pt x="22020" y="0"/>
                      <a:pt x="8857" y="0"/>
                    </a:cubicBezTo>
                    <a:cubicBezTo>
                      <a:pt x="4908" y="0"/>
                      <a:pt x="959" y="1974"/>
                      <a:pt x="959" y="5923"/>
                    </a:cubicBezTo>
                    <a:cubicBezTo>
                      <a:pt x="1618" y="50678"/>
                      <a:pt x="-2989" y="95433"/>
                      <a:pt x="3592" y="140187"/>
                    </a:cubicBezTo>
                    <a:cubicBezTo>
                      <a:pt x="12806" y="146769"/>
                      <a:pt x="23995" y="143478"/>
                      <a:pt x="33867" y="143478"/>
                    </a:cubicBezTo>
                    <a:cubicBezTo>
                      <a:pt x="667015" y="143478"/>
                      <a:pt x="1300820" y="143478"/>
                      <a:pt x="1933968" y="143478"/>
                    </a:cubicBezTo>
                    <a:cubicBezTo>
                      <a:pt x="1970824" y="143478"/>
                      <a:pt x="1971483" y="143478"/>
                      <a:pt x="1971483" y="179019"/>
                    </a:cubicBezTo>
                    <a:cubicBezTo>
                      <a:pt x="1971483" y="514021"/>
                      <a:pt x="1971483" y="849023"/>
                      <a:pt x="1971483" y="1184025"/>
                    </a:cubicBezTo>
                    <a:cubicBezTo>
                      <a:pt x="1971483" y="1218908"/>
                      <a:pt x="1971483" y="1218908"/>
                      <a:pt x="1935942" y="1218908"/>
                    </a:cubicBezTo>
                    <a:cubicBezTo>
                      <a:pt x="1304111" y="1218908"/>
                      <a:pt x="672938" y="1218908"/>
                      <a:pt x="41107" y="1218908"/>
                    </a:cubicBezTo>
                    <a:cubicBezTo>
                      <a:pt x="30577" y="1218908"/>
                      <a:pt x="19388" y="1216933"/>
                      <a:pt x="8857" y="1220882"/>
                    </a:cubicBezTo>
                    <a:cubicBezTo>
                      <a:pt x="959" y="1228122"/>
                      <a:pt x="4250" y="1237336"/>
                      <a:pt x="4250" y="1245892"/>
                    </a:cubicBezTo>
                    <a:cubicBezTo>
                      <a:pt x="3592" y="1284065"/>
                      <a:pt x="3592" y="1321580"/>
                      <a:pt x="3592" y="1359753"/>
                    </a:cubicBezTo>
                    <a:cubicBezTo>
                      <a:pt x="12148" y="1368967"/>
                      <a:pt x="23995" y="1364360"/>
                      <a:pt x="33867" y="1364360"/>
                    </a:cubicBezTo>
                    <a:cubicBezTo>
                      <a:pt x="1289632" y="1364360"/>
                      <a:pt x="2546054" y="1364360"/>
                      <a:pt x="3801818" y="1364360"/>
                    </a:cubicBezTo>
                    <a:cubicBezTo>
                      <a:pt x="3809058" y="1364360"/>
                      <a:pt x="3816298" y="1365019"/>
                      <a:pt x="3823537" y="1364360"/>
                    </a:cubicBezTo>
                    <a:cubicBezTo>
                      <a:pt x="3839333" y="1362386"/>
                      <a:pt x="3845257" y="1367651"/>
                      <a:pt x="3845257" y="1384763"/>
                    </a:cubicBezTo>
                    <a:cubicBezTo>
                      <a:pt x="3844599" y="1548644"/>
                      <a:pt x="3844599" y="1712526"/>
                      <a:pt x="3845257" y="1876407"/>
                    </a:cubicBezTo>
                    <a:cubicBezTo>
                      <a:pt x="3845257" y="1890886"/>
                      <a:pt x="3841308" y="1898126"/>
                      <a:pt x="3825512" y="1896810"/>
                    </a:cubicBezTo>
                    <a:cubicBezTo>
                      <a:pt x="3818272" y="1896151"/>
                      <a:pt x="3811033" y="1896810"/>
                      <a:pt x="3803793" y="1896810"/>
                    </a:cubicBezTo>
                    <a:cubicBezTo>
                      <a:pt x="2550661" y="1896810"/>
                      <a:pt x="1296871" y="1896810"/>
                      <a:pt x="43740" y="1896810"/>
                    </a:cubicBezTo>
                    <a:cubicBezTo>
                      <a:pt x="32551" y="1896810"/>
                      <a:pt x="20704" y="1892861"/>
                      <a:pt x="10174" y="1900101"/>
                    </a:cubicBezTo>
                    <a:cubicBezTo>
                      <a:pt x="959" y="1906682"/>
                      <a:pt x="4250" y="1916554"/>
                      <a:pt x="4250" y="1925110"/>
                    </a:cubicBezTo>
                    <a:cubicBezTo>
                      <a:pt x="4250" y="1954728"/>
                      <a:pt x="5567" y="1984345"/>
                      <a:pt x="3592" y="2013962"/>
                    </a:cubicBezTo>
                    <a:cubicBezTo>
                      <a:pt x="2276" y="2035681"/>
                      <a:pt x="10174" y="2042921"/>
                      <a:pt x="30577" y="2040288"/>
                    </a:cubicBezTo>
                    <a:cubicBezTo>
                      <a:pt x="38474" y="2038972"/>
                      <a:pt x="46372" y="2040288"/>
                      <a:pt x="54928" y="2040288"/>
                    </a:cubicBezTo>
                    <a:cubicBezTo>
                      <a:pt x="1307402" y="2040288"/>
                      <a:pt x="2559875" y="2040288"/>
                      <a:pt x="3812349" y="2040288"/>
                    </a:cubicBezTo>
                    <a:cubicBezTo>
                      <a:pt x="3824196" y="2040288"/>
                      <a:pt x="3837359" y="2035023"/>
                      <a:pt x="3847889" y="2044895"/>
                    </a:cubicBezTo>
                    <a:cubicBezTo>
                      <a:pt x="3843282" y="2050160"/>
                      <a:pt x="3845257" y="2056742"/>
                      <a:pt x="3845257" y="2062665"/>
                    </a:cubicBezTo>
                    <a:cubicBezTo>
                      <a:pt x="3845257" y="2227863"/>
                      <a:pt x="3845257" y="2393719"/>
                      <a:pt x="3845257" y="2558916"/>
                    </a:cubicBezTo>
                    <a:cubicBezTo>
                      <a:pt x="3845257" y="2564840"/>
                      <a:pt x="3843282" y="2571421"/>
                      <a:pt x="3848547" y="2576686"/>
                    </a:cubicBezTo>
                    <a:cubicBezTo>
                      <a:pt x="3838017" y="2587217"/>
                      <a:pt x="3824854" y="2581293"/>
                      <a:pt x="3813007" y="2581293"/>
                    </a:cubicBezTo>
                    <a:cubicBezTo>
                      <a:pt x="2557901" y="2581951"/>
                      <a:pt x="1303453" y="2581293"/>
                      <a:pt x="48347" y="2581293"/>
                    </a:cubicBezTo>
                    <a:cubicBezTo>
                      <a:pt x="41107" y="2581293"/>
                      <a:pt x="33867" y="2581951"/>
                      <a:pt x="26628" y="2581293"/>
                    </a:cubicBezTo>
                    <a:cubicBezTo>
                      <a:pt x="9515" y="2579319"/>
                      <a:pt x="2934" y="2585242"/>
                      <a:pt x="3592" y="2603671"/>
                    </a:cubicBezTo>
                    <a:cubicBezTo>
                      <a:pt x="4908" y="2641844"/>
                      <a:pt x="3592" y="2680675"/>
                      <a:pt x="3592" y="2719507"/>
                    </a:cubicBezTo>
                    <a:cubicBezTo>
                      <a:pt x="12148" y="2730037"/>
                      <a:pt x="23337" y="2724772"/>
                      <a:pt x="33209" y="2724772"/>
                    </a:cubicBezTo>
                    <a:cubicBezTo>
                      <a:pt x="2018870" y="2724772"/>
                      <a:pt x="4004531" y="2724772"/>
                      <a:pt x="5990850" y="2724772"/>
                    </a:cubicBezTo>
                    <a:cubicBezTo>
                      <a:pt x="6000722" y="2724772"/>
                      <a:pt x="6010594" y="2727405"/>
                      <a:pt x="6019809" y="2722139"/>
                    </a:cubicBezTo>
                    <a:cubicBezTo>
                      <a:pt x="6024416" y="2691206"/>
                      <a:pt x="6021125" y="2659614"/>
                      <a:pt x="6021783" y="2628023"/>
                    </a:cubicBezTo>
                    <a:cubicBezTo>
                      <a:pt x="6022441" y="2581951"/>
                      <a:pt x="6021783" y="2581951"/>
                      <a:pt x="5977686" y="2581951"/>
                    </a:cubicBezTo>
                    <a:cubicBezTo>
                      <a:pt x="5324795" y="2581951"/>
                      <a:pt x="4671244" y="2581951"/>
                      <a:pt x="4018352" y="2582610"/>
                    </a:cubicBezTo>
                    <a:cubicBezTo>
                      <a:pt x="3994658" y="2582610"/>
                      <a:pt x="3988735" y="2576686"/>
                      <a:pt x="3988735" y="2552993"/>
                    </a:cubicBezTo>
                    <a:cubicBezTo>
                      <a:pt x="3990051" y="2393719"/>
                      <a:pt x="3989393" y="2233786"/>
                      <a:pt x="3989393" y="2074512"/>
                    </a:cubicBezTo>
                    <a:cubicBezTo>
                      <a:pt x="3987419" y="2038972"/>
                      <a:pt x="3987419" y="2038972"/>
                      <a:pt x="4022301" y="2038972"/>
                    </a:cubicBezTo>
                    <a:close/>
                    <a:moveTo>
                      <a:pt x="2149185" y="1218249"/>
                    </a:moveTo>
                    <a:cubicBezTo>
                      <a:pt x="2115619" y="1218249"/>
                      <a:pt x="2115619" y="1218249"/>
                      <a:pt x="2115619" y="1184025"/>
                    </a:cubicBezTo>
                    <a:cubicBezTo>
                      <a:pt x="2115619" y="847707"/>
                      <a:pt x="2115619" y="512046"/>
                      <a:pt x="2115619" y="175728"/>
                    </a:cubicBezTo>
                    <a:cubicBezTo>
                      <a:pt x="2115619" y="142820"/>
                      <a:pt x="2115619" y="142820"/>
                      <a:pt x="2147869" y="142820"/>
                    </a:cubicBezTo>
                    <a:cubicBezTo>
                      <a:pt x="2798128" y="142820"/>
                      <a:pt x="3449046" y="142820"/>
                      <a:pt x="4099305" y="142820"/>
                    </a:cubicBezTo>
                    <a:cubicBezTo>
                      <a:pt x="4107861" y="142820"/>
                      <a:pt x="4117076" y="140846"/>
                      <a:pt x="4125632" y="145453"/>
                    </a:cubicBezTo>
                    <a:cubicBezTo>
                      <a:pt x="4125632" y="229039"/>
                      <a:pt x="4126290" y="311967"/>
                      <a:pt x="4126290" y="395553"/>
                    </a:cubicBezTo>
                    <a:cubicBezTo>
                      <a:pt x="4126290" y="660790"/>
                      <a:pt x="4126290" y="926028"/>
                      <a:pt x="4126290" y="1190607"/>
                    </a:cubicBezTo>
                    <a:cubicBezTo>
                      <a:pt x="4126290" y="1200479"/>
                      <a:pt x="4131555" y="1211668"/>
                      <a:pt x="4121025" y="1220224"/>
                    </a:cubicBezTo>
                    <a:cubicBezTo>
                      <a:pt x="4118392" y="1214958"/>
                      <a:pt x="4117734" y="1209035"/>
                      <a:pt x="4117734" y="1203770"/>
                    </a:cubicBezTo>
                    <a:cubicBezTo>
                      <a:pt x="4116417" y="1218249"/>
                      <a:pt x="4110494" y="1218249"/>
                      <a:pt x="4084826" y="1218249"/>
                    </a:cubicBezTo>
                    <a:cubicBezTo>
                      <a:pt x="3439832" y="1218249"/>
                      <a:pt x="2794838" y="1218249"/>
                      <a:pt x="2149185" y="12182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F55AE55-BCCD-47A0-AE01-E1EE7D5DF5E0}"/>
                  </a:ext>
                </a:extLst>
              </p:cNvPr>
              <p:cNvSpPr/>
              <p:nvPr/>
            </p:nvSpPr>
            <p:spPr>
              <a:xfrm>
                <a:off x="3051364" y="1219566"/>
                <a:ext cx="118468" cy="118468"/>
              </a:xfrm>
              <a:custGeom>
                <a:avLst/>
                <a:gdLst>
                  <a:gd name="connsiteX0" fmla="*/ 63183 w 118468"/>
                  <a:gd name="connsiteY0" fmla="*/ 124392 h 118468"/>
                  <a:gd name="connsiteX1" fmla="*/ 0 w 118468"/>
                  <a:gd name="connsiteY1" fmla="*/ 62525 h 118468"/>
                  <a:gd name="connsiteX2" fmla="*/ 63183 w 118468"/>
                  <a:gd name="connsiteY2" fmla="*/ 0 h 118468"/>
                  <a:gd name="connsiteX3" fmla="*/ 124392 w 118468"/>
                  <a:gd name="connsiteY3" fmla="*/ 61209 h 118468"/>
                  <a:gd name="connsiteX4" fmla="*/ 63183 w 118468"/>
                  <a:gd name="connsiteY4" fmla="*/ 124392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63183" y="124392"/>
                    </a:moveTo>
                    <a:cubicBezTo>
                      <a:pt x="27643" y="125050"/>
                      <a:pt x="0" y="97407"/>
                      <a:pt x="0" y="62525"/>
                    </a:cubicBezTo>
                    <a:cubicBezTo>
                      <a:pt x="0" y="27643"/>
                      <a:pt x="28301" y="0"/>
                      <a:pt x="63183" y="0"/>
                    </a:cubicBezTo>
                    <a:cubicBezTo>
                      <a:pt x="97407" y="0"/>
                      <a:pt x="123734" y="26984"/>
                      <a:pt x="124392" y="61209"/>
                    </a:cubicBezTo>
                    <a:cubicBezTo>
                      <a:pt x="125050" y="96749"/>
                      <a:pt x="98724" y="124392"/>
                      <a:pt x="63183" y="124392"/>
                    </a:cubicBezTo>
                    <a:close/>
                  </a:path>
                </a:pathLst>
              </a:custGeom>
              <a:solidFill>
                <a:srgbClr val="FDFDFD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17BB7DB-3D19-4653-86B7-474309C26AD4}"/>
                  </a:ext>
                </a:extLst>
              </p:cNvPr>
              <p:cNvSpPr/>
              <p:nvPr/>
            </p:nvSpPr>
            <p:spPr>
              <a:xfrm>
                <a:off x="3051353" y="1956044"/>
                <a:ext cx="118468" cy="118468"/>
              </a:xfrm>
              <a:custGeom>
                <a:avLst/>
                <a:gdLst>
                  <a:gd name="connsiteX0" fmla="*/ 124403 w 118468"/>
                  <a:gd name="connsiteY0" fmla="*/ 63183 h 118468"/>
                  <a:gd name="connsiteX1" fmla="*/ 61220 w 118468"/>
                  <a:gd name="connsiteY1" fmla="*/ 124392 h 118468"/>
                  <a:gd name="connsiteX2" fmla="*/ 11 w 118468"/>
                  <a:gd name="connsiteY2" fmla="*/ 63183 h 118468"/>
                  <a:gd name="connsiteX3" fmla="*/ 62536 w 118468"/>
                  <a:gd name="connsiteY3" fmla="*/ 0 h 118468"/>
                  <a:gd name="connsiteX4" fmla="*/ 124403 w 118468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124403" y="63183"/>
                    </a:moveTo>
                    <a:cubicBezTo>
                      <a:pt x="124403" y="98724"/>
                      <a:pt x="96760" y="125050"/>
                      <a:pt x="61220" y="124392"/>
                    </a:cubicBezTo>
                    <a:cubicBezTo>
                      <a:pt x="27654" y="123734"/>
                      <a:pt x="11" y="96749"/>
                      <a:pt x="11" y="63183"/>
                    </a:cubicBezTo>
                    <a:cubicBezTo>
                      <a:pt x="-647" y="28301"/>
                      <a:pt x="27654" y="0"/>
                      <a:pt x="62536" y="0"/>
                    </a:cubicBezTo>
                    <a:cubicBezTo>
                      <a:pt x="98077" y="658"/>
                      <a:pt x="125061" y="27642"/>
                      <a:pt x="124403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A3075E4-5663-4241-BEFE-2A4B763D9DC9}"/>
                  </a:ext>
                </a:extLst>
              </p:cNvPr>
              <p:cNvSpPr/>
              <p:nvPr/>
            </p:nvSpPr>
            <p:spPr>
              <a:xfrm>
                <a:off x="3976075" y="1956044"/>
                <a:ext cx="125050" cy="118468"/>
              </a:xfrm>
              <a:custGeom>
                <a:avLst/>
                <a:gdLst>
                  <a:gd name="connsiteX0" fmla="*/ 125050 w 125049"/>
                  <a:gd name="connsiteY0" fmla="*/ 63183 h 118468"/>
                  <a:gd name="connsiteX1" fmla="*/ 61209 w 125049"/>
                  <a:gd name="connsiteY1" fmla="*/ 124392 h 118468"/>
                  <a:gd name="connsiteX2" fmla="*/ 0 w 125049"/>
                  <a:gd name="connsiteY2" fmla="*/ 62525 h 118468"/>
                  <a:gd name="connsiteX3" fmla="*/ 63183 w 125049"/>
                  <a:gd name="connsiteY3" fmla="*/ 0 h 118468"/>
                  <a:gd name="connsiteX4" fmla="*/ 125050 w 125049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49" h="118468">
                    <a:moveTo>
                      <a:pt x="125050" y="63183"/>
                    </a:moveTo>
                    <a:cubicBezTo>
                      <a:pt x="124392" y="98724"/>
                      <a:pt x="96749" y="125050"/>
                      <a:pt x="61209" y="124392"/>
                    </a:cubicBezTo>
                    <a:cubicBezTo>
                      <a:pt x="27643" y="123734"/>
                      <a:pt x="0" y="96091"/>
                      <a:pt x="0" y="62525"/>
                    </a:cubicBezTo>
                    <a:cubicBezTo>
                      <a:pt x="0" y="28301"/>
                      <a:pt x="28301" y="0"/>
                      <a:pt x="63183" y="0"/>
                    </a:cubicBezTo>
                    <a:cubicBezTo>
                      <a:pt x="98724" y="658"/>
                      <a:pt x="125708" y="27642"/>
                      <a:pt x="125050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EA13191-F5CC-41F2-B68C-45826F1F25AE}"/>
                  </a:ext>
                </a:extLst>
              </p:cNvPr>
              <p:cNvSpPr/>
              <p:nvPr/>
            </p:nvSpPr>
            <p:spPr>
              <a:xfrm>
                <a:off x="4683467" y="1592376"/>
                <a:ext cx="1171520" cy="612648"/>
              </a:xfrm>
              <a:custGeom>
                <a:avLst/>
                <a:gdLst>
                  <a:gd name="connsiteX0" fmla="*/ 431220 w 1171520"/>
                  <a:gd name="connsiteY0" fmla="*/ 14842 h 625249"/>
                  <a:gd name="connsiteX1" fmla="*/ 439776 w 1171520"/>
                  <a:gd name="connsiteY1" fmla="*/ 3653 h 625249"/>
                  <a:gd name="connsiteX2" fmla="*/ 460179 w 1171520"/>
                  <a:gd name="connsiteY2" fmla="*/ 363 h 625249"/>
                  <a:gd name="connsiteX3" fmla="*/ 1142030 w 1171520"/>
                  <a:gd name="connsiteY3" fmla="*/ 363 h 625249"/>
                  <a:gd name="connsiteX4" fmla="*/ 1177571 w 1171520"/>
                  <a:gd name="connsiteY4" fmla="*/ 8261 h 625249"/>
                  <a:gd name="connsiteX5" fmla="*/ 874818 w 1171520"/>
                  <a:gd name="connsiteY5" fmla="*/ 443961 h 625249"/>
                  <a:gd name="connsiteX6" fmla="*/ 747136 w 1171520"/>
                  <a:gd name="connsiteY6" fmla="*/ 626270 h 625249"/>
                  <a:gd name="connsiteX7" fmla="*/ 723442 w 1171520"/>
                  <a:gd name="connsiteY7" fmla="*/ 628903 h 625249"/>
                  <a:gd name="connsiteX8" fmla="*/ 23821 w 1171520"/>
                  <a:gd name="connsiteY8" fmla="*/ 628903 h 625249"/>
                  <a:gd name="connsiteX9" fmla="*/ 127 w 1171520"/>
                  <a:gd name="connsiteY9" fmla="*/ 626270 h 625249"/>
                  <a:gd name="connsiteX10" fmla="*/ 13290 w 1171520"/>
                  <a:gd name="connsiteY10" fmla="*/ 601260 h 625249"/>
                  <a:gd name="connsiteX11" fmla="*/ 414108 w 1171520"/>
                  <a:gd name="connsiteY11" fmla="*/ 39194 h 625249"/>
                  <a:gd name="connsiteX12" fmla="*/ 431220 w 1171520"/>
                  <a:gd name="connsiteY12" fmla="*/ 148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520" h="625249">
                    <a:moveTo>
                      <a:pt x="431220" y="14842"/>
                    </a:moveTo>
                    <a:cubicBezTo>
                      <a:pt x="433853" y="10893"/>
                      <a:pt x="437144" y="6944"/>
                      <a:pt x="439776" y="3653"/>
                    </a:cubicBezTo>
                    <a:cubicBezTo>
                      <a:pt x="445700" y="-1612"/>
                      <a:pt x="453598" y="363"/>
                      <a:pt x="460179" y="363"/>
                    </a:cubicBezTo>
                    <a:cubicBezTo>
                      <a:pt x="687243" y="363"/>
                      <a:pt x="914966" y="363"/>
                      <a:pt x="1142030" y="363"/>
                    </a:cubicBezTo>
                    <a:cubicBezTo>
                      <a:pt x="1154535" y="363"/>
                      <a:pt x="1167698" y="-1612"/>
                      <a:pt x="1177571" y="8261"/>
                    </a:cubicBezTo>
                    <a:cubicBezTo>
                      <a:pt x="1076873" y="153713"/>
                      <a:pt x="975516" y="299166"/>
                      <a:pt x="874818" y="443961"/>
                    </a:cubicBezTo>
                    <a:cubicBezTo>
                      <a:pt x="832696" y="505169"/>
                      <a:pt x="789916" y="565720"/>
                      <a:pt x="747136" y="626270"/>
                    </a:cubicBezTo>
                    <a:cubicBezTo>
                      <a:pt x="739896" y="631536"/>
                      <a:pt x="731340" y="628903"/>
                      <a:pt x="723442" y="628903"/>
                    </a:cubicBezTo>
                    <a:cubicBezTo>
                      <a:pt x="490454" y="628903"/>
                      <a:pt x="256809" y="628903"/>
                      <a:pt x="23821" y="628903"/>
                    </a:cubicBezTo>
                    <a:cubicBezTo>
                      <a:pt x="15923" y="628903"/>
                      <a:pt x="7367" y="630877"/>
                      <a:pt x="127" y="626270"/>
                    </a:cubicBezTo>
                    <a:cubicBezTo>
                      <a:pt x="-1189" y="615082"/>
                      <a:pt x="8025" y="608500"/>
                      <a:pt x="13290" y="601260"/>
                    </a:cubicBezTo>
                    <a:cubicBezTo>
                      <a:pt x="146896" y="413685"/>
                      <a:pt x="280502" y="226769"/>
                      <a:pt x="414108" y="39194"/>
                    </a:cubicBezTo>
                    <a:cubicBezTo>
                      <a:pt x="420690" y="31296"/>
                      <a:pt x="425955" y="23398"/>
                      <a:pt x="431220" y="148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08D02BE-75E1-4D31-84A2-A2F6851A452D}"/>
                  </a:ext>
                </a:extLst>
              </p:cNvPr>
              <p:cNvSpPr/>
              <p:nvPr/>
            </p:nvSpPr>
            <p:spPr>
              <a:xfrm>
                <a:off x="5751731" y="1592376"/>
                <a:ext cx="1178102" cy="612648"/>
              </a:xfrm>
              <a:custGeom>
                <a:avLst/>
                <a:gdLst>
                  <a:gd name="connsiteX0" fmla="*/ 2027 w 1178101"/>
                  <a:gd name="connsiteY0" fmla="*/ 627059 h 625249"/>
                  <a:gd name="connsiteX1" fmla="*/ 8609 w 1178101"/>
                  <a:gd name="connsiteY1" fmla="*/ 608631 h 625249"/>
                  <a:gd name="connsiteX2" fmla="*/ 433120 w 1178101"/>
                  <a:gd name="connsiteY2" fmla="*/ 14315 h 625249"/>
                  <a:gd name="connsiteX3" fmla="*/ 438385 w 1178101"/>
                  <a:gd name="connsiteY3" fmla="*/ 8392 h 625249"/>
                  <a:gd name="connsiteX4" fmla="*/ 473268 w 1178101"/>
                  <a:gd name="connsiteY4" fmla="*/ 494 h 625249"/>
                  <a:gd name="connsiteX5" fmla="*/ 1165649 w 1178101"/>
                  <a:gd name="connsiteY5" fmla="*/ 494 h 625249"/>
                  <a:gd name="connsiteX6" fmla="*/ 1180787 w 1178101"/>
                  <a:gd name="connsiteY6" fmla="*/ 3784 h 625249"/>
                  <a:gd name="connsiteX7" fmla="*/ 956355 w 1178101"/>
                  <a:gd name="connsiteY7" fmla="*/ 327598 h 625249"/>
                  <a:gd name="connsiteX8" fmla="*/ 748378 w 1178101"/>
                  <a:gd name="connsiteY8" fmla="*/ 626401 h 625249"/>
                  <a:gd name="connsiteX9" fmla="*/ 727975 w 1178101"/>
                  <a:gd name="connsiteY9" fmla="*/ 629692 h 625249"/>
                  <a:gd name="connsiteX10" fmla="*/ 20455 w 1178101"/>
                  <a:gd name="connsiteY10" fmla="*/ 629692 h 625249"/>
                  <a:gd name="connsiteX11" fmla="*/ 2027 w 1178101"/>
                  <a:gd name="connsiteY11" fmla="*/ 627059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2027" y="627059"/>
                    </a:moveTo>
                    <a:cubicBezTo>
                      <a:pt x="-3896" y="618503"/>
                      <a:pt x="4660" y="613896"/>
                      <a:pt x="8609" y="608631"/>
                    </a:cubicBezTo>
                    <a:cubicBezTo>
                      <a:pt x="150112" y="410526"/>
                      <a:pt x="291616" y="212420"/>
                      <a:pt x="433120" y="14315"/>
                    </a:cubicBezTo>
                    <a:cubicBezTo>
                      <a:pt x="434437" y="12340"/>
                      <a:pt x="436411" y="10366"/>
                      <a:pt x="438385" y="8392"/>
                    </a:cubicBezTo>
                    <a:cubicBezTo>
                      <a:pt x="448258" y="-2139"/>
                      <a:pt x="461421" y="494"/>
                      <a:pt x="473268" y="494"/>
                    </a:cubicBezTo>
                    <a:cubicBezTo>
                      <a:pt x="704281" y="-165"/>
                      <a:pt x="934636" y="-165"/>
                      <a:pt x="1165649" y="494"/>
                    </a:cubicBezTo>
                    <a:cubicBezTo>
                      <a:pt x="1170914" y="494"/>
                      <a:pt x="1176180" y="-165"/>
                      <a:pt x="1180787" y="3784"/>
                    </a:cubicBezTo>
                    <a:cubicBezTo>
                      <a:pt x="1105757" y="111722"/>
                      <a:pt x="1031385" y="219660"/>
                      <a:pt x="956355" y="327598"/>
                    </a:cubicBezTo>
                    <a:cubicBezTo>
                      <a:pt x="887249" y="427638"/>
                      <a:pt x="817484" y="527020"/>
                      <a:pt x="748378" y="626401"/>
                    </a:cubicBezTo>
                    <a:cubicBezTo>
                      <a:pt x="742454" y="631667"/>
                      <a:pt x="734556" y="629692"/>
                      <a:pt x="727975" y="629692"/>
                    </a:cubicBezTo>
                    <a:cubicBezTo>
                      <a:pt x="492354" y="629692"/>
                      <a:pt x="256734" y="629692"/>
                      <a:pt x="20455" y="629692"/>
                    </a:cubicBezTo>
                    <a:cubicBezTo>
                      <a:pt x="14532" y="629692"/>
                      <a:pt x="7950" y="630350"/>
                      <a:pt x="2027" y="62705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BCC6798-8C45-4310-AE5E-57D776C1B43E}"/>
                  </a:ext>
                </a:extLst>
              </p:cNvPr>
              <p:cNvSpPr/>
              <p:nvPr/>
            </p:nvSpPr>
            <p:spPr>
              <a:xfrm>
                <a:off x="6837681" y="1592376"/>
                <a:ext cx="1178102" cy="612648"/>
              </a:xfrm>
              <a:custGeom>
                <a:avLst/>
                <a:gdLst>
                  <a:gd name="connsiteX0" fmla="*/ 1180796 w 1178101"/>
                  <a:gd name="connsiteY0" fmla="*/ 3324 h 625249"/>
                  <a:gd name="connsiteX1" fmla="*/ 919508 w 1178101"/>
                  <a:gd name="connsiteY1" fmla="*/ 379789 h 625249"/>
                  <a:gd name="connsiteX2" fmla="*/ 748387 w 1178101"/>
                  <a:gd name="connsiteY2" fmla="*/ 625940 h 625249"/>
                  <a:gd name="connsiteX3" fmla="*/ 727984 w 1178101"/>
                  <a:gd name="connsiteY3" fmla="*/ 629231 h 625249"/>
                  <a:gd name="connsiteX4" fmla="*/ 20465 w 1178101"/>
                  <a:gd name="connsiteY4" fmla="*/ 629231 h 625249"/>
                  <a:gd name="connsiteX5" fmla="*/ 2037 w 1178101"/>
                  <a:gd name="connsiteY5" fmla="*/ 627257 h 625249"/>
                  <a:gd name="connsiteX6" fmla="*/ 7960 w 1178101"/>
                  <a:gd name="connsiteY6" fmla="*/ 608828 h 625249"/>
                  <a:gd name="connsiteX7" fmla="*/ 432472 w 1178101"/>
                  <a:gd name="connsiteY7" fmla="*/ 14512 h 625249"/>
                  <a:gd name="connsiteX8" fmla="*/ 437737 w 1178101"/>
                  <a:gd name="connsiteY8" fmla="*/ 8589 h 625249"/>
                  <a:gd name="connsiteX9" fmla="*/ 472619 w 1178101"/>
                  <a:gd name="connsiteY9" fmla="*/ 691 h 625249"/>
                  <a:gd name="connsiteX10" fmla="*/ 1165001 w 1178101"/>
                  <a:gd name="connsiteY10" fmla="*/ 691 h 625249"/>
                  <a:gd name="connsiteX11" fmla="*/ 1180796 w 1178101"/>
                  <a:gd name="connsiteY11" fmla="*/ 3324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1180796" y="3324"/>
                    </a:moveTo>
                    <a:cubicBezTo>
                      <a:pt x="1093920" y="129032"/>
                      <a:pt x="1006385" y="254082"/>
                      <a:pt x="919508" y="379789"/>
                    </a:cubicBezTo>
                    <a:cubicBezTo>
                      <a:pt x="862249" y="462059"/>
                      <a:pt x="805647" y="544329"/>
                      <a:pt x="748387" y="625940"/>
                    </a:cubicBezTo>
                    <a:cubicBezTo>
                      <a:pt x="742464" y="631206"/>
                      <a:pt x="734566" y="629231"/>
                      <a:pt x="727984" y="629231"/>
                    </a:cubicBezTo>
                    <a:cubicBezTo>
                      <a:pt x="492364" y="629231"/>
                      <a:pt x="256744" y="629231"/>
                      <a:pt x="20465" y="629231"/>
                    </a:cubicBezTo>
                    <a:cubicBezTo>
                      <a:pt x="14542" y="629231"/>
                      <a:pt x="7960" y="630547"/>
                      <a:pt x="2037" y="627257"/>
                    </a:cubicBezTo>
                    <a:cubicBezTo>
                      <a:pt x="-3887" y="618701"/>
                      <a:pt x="4670" y="614094"/>
                      <a:pt x="7960" y="608828"/>
                    </a:cubicBezTo>
                    <a:cubicBezTo>
                      <a:pt x="149464" y="410723"/>
                      <a:pt x="290968" y="212617"/>
                      <a:pt x="432472" y="14512"/>
                    </a:cubicBezTo>
                    <a:cubicBezTo>
                      <a:pt x="433788" y="12538"/>
                      <a:pt x="435763" y="10563"/>
                      <a:pt x="437737" y="8589"/>
                    </a:cubicBezTo>
                    <a:cubicBezTo>
                      <a:pt x="447609" y="-1942"/>
                      <a:pt x="460773" y="691"/>
                      <a:pt x="472619" y="691"/>
                    </a:cubicBezTo>
                    <a:cubicBezTo>
                      <a:pt x="703632" y="33"/>
                      <a:pt x="933987" y="33"/>
                      <a:pt x="1165001" y="691"/>
                    </a:cubicBezTo>
                    <a:cubicBezTo>
                      <a:pt x="1170924" y="33"/>
                      <a:pt x="1176848" y="-1284"/>
                      <a:pt x="1180796" y="3324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14B1EB-3FC2-4E9E-9E3F-904F7772F055}"/>
                  </a:ext>
                </a:extLst>
              </p:cNvPr>
              <p:cNvSpPr/>
              <p:nvPr/>
            </p:nvSpPr>
            <p:spPr>
              <a:xfrm>
                <a:off x="7941602" y="1592376"/>
                <a:ext cx="1171520" cy="612648"/>
              </a:xfrm>
              <a:custGeom>
                <a:avLst/>
                <a:gdLst>
                  <a:gd name="connsiteX0" fmla="*/ 529 w 1171520"/>
                  <a:gd name="connsiteY0" fmla="*/ 627242 h 625249"/>
                  <a:gd name="connsiteX1" fmla="*/ 5794 w 1171520"/>
                  <a:gd name="connsiteY1" fmla="*/ 612763 h 625249"/>
                  <a:gd name="connsiteX2" fmla="*/ 438204 w 1171520"/>
                  <a:gd name="connsiteY2" fmla="*/ 8574 h 625249"/>
                  <a:gd name="connsiteX3" fmla="*/ 475719 w 1171520"/>
                  <a:gd name="connsiteY3" fmla="*/ 676 h 625249"/>
                  <a:gd name="connsiteX4" fmla="*/ 1144407 w 1171520"/>
                  <a:gd name="connsiteY4" fmla="*/ 676 h 625249"/>
                  <a:gd name="connsiteX5" fmla="*/ 1177973 w 1171520"/>
                  <a:gd name="connsiteY5" fmla="*/ 7916 h 625249"/>
                  <a:gd name="connsiteX6" fmla="*/ 885751 w 1171520"/>
                  <a:gd name="connsiteY6" fmla="*/ 428478 h 625249"/>
                  <a:gd name="connsiteX7" fmla="*/ 747538 w 1171520"/>
                  <a:gd name="connsiteY7" fmla="*/ 626584 h 625249"/>
                  <a:gd name="connsiteX8" fmla="*/ 727135 w 1171520"/>
                  <a:gd name="connsiteY8" fmla="*/ 629217 h 625249"/>
                  <a:gd name="connsiteX9" fmla="*/ 22248 w 1171520"/>
                  <a:gd name="connsiteY9" fmla="*/ 629217 h 625249"/>
                  <a:gd name="connsiteX10" fmla="*/ 529 w 1171520"/>
                  <a:gd name="connsiteY10" fmla="*/ 6272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1520" h="625249">
                    <a:moveTo>
                      <a:pt x="529" y="627242"/>
                    </a:moveTo>
                    <a:cubicBezTo>
                      <a:pt x="-1445" y="621319"/>
                      <a:pt x="2504" y="617370"/>
                      <a:pt x="5794" y="612763"/>
                    </a:cubicBezTo>
                    <a:cubicBezTo>
                      <a:pt x="149931" y="411366"/>
                      <a:pt x="294067" y="209970"/>
                      <a:pt x="438204" y="8574"/>
                    </a:cubicBezTo>
                    <a:cubicBezTo>
                      <a:pt x="449393" y="-640"/>
                      <a:pt x="462556" y="676"/>
                      <a:pt x="475719" y="676"/>
                    </a:cubicBezTo>
                    <a:cubicBezTo>
                      <a:pt x="698834" y="676"/>
                      <a:pt x="921950" y="676"/>
                      <a:pt x="1144407" y="676"/>
                    </a:cubicBezTo>
                    <a:cubicBezTo>
                      <a:pt x="1155596" y="676"/>
                      <a:pt x="1168759" y="-3273"/>
                      <a:pt x="1177973" y="7916"/>
                    </a:cubicBezTo>
                    <a:cubicBezTo>
                      <a:pt x="1080565" y="148103"/>
                      <a:pt x="983158" y="288291"/>
                      <a:pt x="885751" y="428478"/>
                    </a:cubicBezTo>
                    <a:cubicBezTo>
                      <a:pt x="839680" y="494294"/>
                      <a:pt x="793609" y="560110"/>
                      <a:pt x="747538" y="626584"/>
                    </a:cubicBezTo>
                    <a:cubicBezTo>
                      <a:pt x="740956" y="631191"/>
                      <a:pt x="733717" y="629217"/>
                      <a:pt x="727135" y="629217"/>
                    </a:cubicBezTo>
                    <a:cubicBezTo>
                      <a:pt x="492173" y="629217"/>
                      <a:pt x="257211" y="629217"/>
                      <a:pt x="22248" y="629217"/>
                    </a:cubicBezTo>
                    <a:cubicBezTo>
                      <a:pt x="14350" y="629875"/>
                      <a:pt x="7111" y="631191"/>
                      <a:pt x="529" y="6272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A86A5F1-9AA4-4988-B590-F52B1CA1DE06}"/>
                  </a:ext>
                </a:extLst>
              </p:cNvPr>
              <p:cNvSpPr/>
              <p:nvPr/>
            </p:nvSpPr>
            <p:spPr>
              <a:xfrm>
                <a:off x="4278169" y="677487"/>
                <a:ext cx="1257081" cy="658157"/>
              </a:xfrm>
              <a:custGeom>
                <a:avLst/>
                <a:gdLst>
                  <a:gd name="connsiteX0" fmla="*/ 523235 w 1257080"/>
                  <a:gd name="connsiteY0" fmla="*/ 652649 h 658157"/>
                  <a:gd name="connsiteX1" fmla="*/ 533766 w 1257080"/>
                  <a:gd name="connsiteY1" fmla="*/ 662522 h 658157"/>
                  <a:gd name="connsiteX2" fmla="*/ 554827 w 1257080"/>
                  <a:gd name="connsiteY2" fmla="*/ 662522 h 658157"/>
                  <a:gd name="connsiteX3" fmla="*/ 1228122 w 1257080"/>
                  <a:gd name="connsiteY3" fmla="*/ 551951 h 658157"/>
                  <a:gd name="connsiteX4" fmla="*/ 1261688 w 1257080"/>
                  <a:gd name="connsiteY4" fmla="*/ 538130 h 658157"/>
                  <a:gd name="connsiteX5" fmla="*/ 892461 w 1257080"/>
                  <a:gd name="connsiteY5" fmla="*/ 159689 h 658157"/>
                  <a:gd name="connsiteX6" fmla="*/ 737136 w 1257080"/>
                  <a:gd name="connsiteY6" fmla="*/ 1732 h 658157"/>
                  <a:gd name="connsiteX7" fmla="*/ 713443 w 1257080"/>
                  <a:gd name="connsiteY7" fmla="*/ 2390 h 658157"/>
                  <a:gd name="connsiteX8" fmla="*/ 23036 w 1257080"/>
                  <a:gd name="connsiteY8" fmla="*/ 115593 h 658157"/>
                  <a:gd name="connsiteX9" fmla="*/ 0 w 1257080"/>
                  <a:gd name="connsiteY9" fmla="*/ 122174 h 658157"/>
                  <a:gd name="connsiteX10" fmla="*/ 17112 w 1257080"/>
                  <a:gd name="connsiteY10" fmla="*/ 144552 h 658157"/>
                  <a:gd name="connsiteX11" fmla="*/ 503490 w 1257080"/>
                  <a:gd name="connsiteY11" fmla="*/ 630930 h 658157"/>
                  <a:gd name="connsiteX12" fmla="*/ 523235 w 1257080"/>
                  <a:gd name="connsiteY12" fmla="*/ 652649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7080" h="658157">
                    <a:moveTo>
                      <a:pt x="523235" y="652649"/>
                    </a:moveTo>
                    <a:cubicBezTo>
                      <a:pt x="526526" y="655940"/>
                      <a:pt x="529817" y="659231"/>
                      <a:pt x="533766" y="662522"/>
                    </a:cubicBezTo>
                    <a:cubicBezTo>
                      <a:pt x="541005" y="666471"/>
                      <a:pt x="547587" y="663180"/>
                      <a:pt x="554827" y="662522"/>
                    </a:cubicBezTo>
                    <a:cubicBezTo>
                      <a:pt x="779258" y="625665"/>
                      <a:pt x="1003690" y="588808"/>
                      <a:pt x="1228122" y="551951"/>
                    </a:cubicBezTo>
                    <a:cubicBezTo>
                      <a:pt x="1239969" y="549977"/>
                      <a:pt x="1253790" y="549977"/>
                      <a:pt x="1261688" y="538130"/>
                    </a:cubicBezTo>
                    <a:cubicBezTo>
                      <a:pt x="1138612" y="411764"/>
                      <a:pt x="1015537" y="285398"/>
                      <a:pt x="892461" y="159689"/>
                    </a:cubicBezTo>
                    <a:cubicBezTo>
                      <a:pt x="841125" y="107037"/>
                      <a:pt x="789131" y="54384"/>
                      <a:pt x="737136" y="1732"/>
                    </a:cubicBezTo>
                    <a:cubicBezTo>
                      <a:pt x="729238" y="-2217"/>
                      <a:pt x="721340" y="1732"/>
                      <a:pt x="713443" y="2390"/>
                    </a:cubicBezTo>
                    <a:cubicBezTo>
                      <a:pt x="483088" y="39905"/>
                      <a:pt x="252732" y="78078"/>
                      <a:pt x="23036" y="115593"/>
                    </a:cubicBezTo>
                    <a:cubicBezTo>
                      <a:pt x="15138" y="116909"/>
                      <a:pt x="6582" y="116251"/>
                      <a:pt x="0" y="122174"/>
                    </a:cubicBezTo>
                    <a:cubicBezTo>
                      <a:pt x="658" y="133363"/>
                      <a:pt x="10530" y="137970"/>
                      <a:pt x="17112" y="144552"/>
                    </a:cubicBezTo>
                    <a:cubicBezTo>
                      <a:pt x="179019" y="306459"/>
                      <a:pt x="341584" y="469023"/>
                      <a:pt x="503490" y="630930"/>
                    </a:cubicBezTo>
                    <a:cubicBezTo>
                      <a:pt x="510072" y="638170"/>
                      <a:pt x="516653" y="645410"/>
                      <a:pt x="523235" y="6526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7745775-8D0F-4564-8B56-3829DD836402}"/>
                  </a:ext>
                </a:extLst>
              </p:cNvPr>
              <p:cNvSpPr/>
              <p:nvPr/>
            </p:nvSpPr>
            <p:spPr>
              <a:xfrm>
                <a:off x="5332841" y="504870"/>
                <a:ext cx="1263662" cy="658157"/>
              </a:xfrm>
              <a:custGeom>
                <a:avLst/>
                <a:gdLst>
                  <a:gd name="connsiteX0" fmla="*/ 1013 w 1263662"/>
                  <a:gd name="connsiteY0" fmla="*/ 121037 h 658157"/>
                  <a:gd name="connsiteX1" fmla="*/ 10227 w 1263662"/>
                  <a:gd name="connsiteY1" fmla="*/ 138149 h 658157"/>
                  <a:gd name="connsiteX2" fmla="*/ 524906 w 1263662"/>
                  <a:gd name="connsiteY2" fmla="*/ 652828 h 658157"/>
                  <a:gd name="connsiteX3" fmla="*/ 531488 w 1263662"/>
                  <a:gd name="connsiteY3" fmla="*/ 658094 h 658157"/>
                  <a:gd name="connsiteX4" fmla="*/ 567028 w 1263662"/>
                  <a:gd name="connsiteY4" fmla="*/ 660068 h 658157"/>
                  <a:gd name="connsiteX5" fmla="*/ 1250196 w 1263662"/>
                  <a:gd name="connsiteY5" fmla="*/ 548181 h 658157"/>
                  <a:gd name="connsiteX6" fmla="*/ 1264675 w 1263662"/>
                  <a:gd name="connsiteY6" fmla="*/ 542916 h 658157"/>
                  <a:gd name="connsiteX7" fmla="*/ 990881 w 1263662"/>
                  <a:gd name="connsiteY7" fmla="*/ 261883 h 658157"/>
                  <a:gd name="connsiteX8" fmla="*/ 737491 w 1263662"/>
                  <a:gd name="connsiteY8" fmla="*/ 1911 h 658157"/>
                  <a:gd name="connsiteX9" fmla="*/ 716430 w 1263662"/>
                  <a:gd name="connsiteY9" fmla="*/ 1911 h 658157"/>
                  <a:gd name="connsiteX10" fmla="*/ 18125 w 1263662"/>
                  <a:gd name="connsiteY10" fmla="*/ 116430 h 658157"/>
                  <a:gd name="connsiteX11" fmla="*/ 1013 w 1263662"/>
                  <a:gd name="connsiteY11" fmla="*/ 121037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013" y="121037"/>
                    </a:moveTo>
                    <a:cubicBezTo>
                      <a:pt x="-2936" y="130251"/>
                      <a:pt x="5620" y="133542"/>
                      <a:pt x="10227" y="138149"/>
                    </a:cubicBezTo>
                    <a:cubicBezTo>
                      <a:pt x="181348" y="309928"/>
                      <a:pt x="353127" y="481049"/>
                      <a:pt x="524906" y="652828"/>
                    </a:cubicBezTo>
                    <a:cubicBezTo>
                      <a:pt x="526881" y="654803"/>
                      <a:pt x="528855" y="656119"/>
                      <a:pt x="531488" y="658094"/>
                    </a:cubicBezTo>
                    <a:cubicBezTo>
                      <a:pt x="542676" y="667308"/>
                      <a:pt x="555840" y="662043"/>
                      <a:pt x="567028" y="660068"/>
                    </a:cubicBezTo>
                    <a:cubicBezTo>
                      <a:pt x="794751" y="623211"/>
                      <a:pt x="1022473" y="585696"/>
                      <a:pt x="1250196" y="548181"/>
                    </a:cubicBezTo>
                    <a:cubicBezTo>
                      <a:pt x="1255461" y="547523"/>
                      <a:pt x="1260726" y="547523"/>
                      <a:pt x="1264675" y="542916"/>
                    </a:cubicBezTo>
                    <a:cubicBezTo>
                      <a:pt x="1173191" y="449458"/>
                      <a:pt x="1082365" y="355341"/>
                      <a:pt x="990881" y="261883"/>
                    </a:cubicBezTo>
                    <a:cubicBezTo>
                      <a:pt x="906637" y="175006"/>
                      <a:pt x="821735" y="88787"/>
                      <a:pt x="737491" y="1911"/>
                    </a:cubicBezTo>
                    <a:cubicBezTo>
                      <a:pt x="730251" y="-2038"/>
                      <a:pt x="723670" y="1253"/>
                      <a:pt x="716430" y="1911"/>
                    </a:cubicBezTo>
                    <a:cubicBezTo>
                      <a:pt x="483442" y="40084"/>
                      <a:pt x="251113" y="78257"/>
                      <a:pt x="18125" y="116430"/>
                    </a:cubicBezTo>
                    <a:cubicBezTo>
                      <a:pt x="12202" y="117088"/>
                      <a:pt x="6278" y="117088"/>
                      <a:pt x="1013" y="1210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70679C-0772-4629-B169-61FD46CB03B0}"/>
                  </a:ext>
                </a:extLst>
              </p:cNvPr>
              <p:cNvSpPr/>
              <p:nvPr/>
            </p:nvSpPr>
            <p:spPr>
              <a:xfrm>
                <a:off x="6404078" y="337351"/>
                <a:ext cx="1263662" cy="658157"/>
              </a:xfrm>
              <a:custGeom>
                <a:avLst/>
                <a:gdLst>
                  <a:gd name="connsiteX0" fmla="*/ 1264918 w 1263662"/>
                  <a:gd name="connsiteY0" fmla="*/ 542916 h 658157"/>
                  <a:gd name="connsiteX1" fmla="*/ 946369 w 1263662"/>
                  <a:gd name="connsiteY1" fmla="*/ 215812 h 658157"/>
                  <a:gd name="connsiteX2" fmla="*/ 737734 w 1263662"/>
                  <a:gd name="connsiteY2" fmla="*/ 1911 h 658157"/>
                  <a:gd name="connsiteX3" fmla="*/ 716673 w 1263662"/>
                  <a:gd name="connsiteY3" fmla="*/ 1911 h 658157"/>
                  <a:gd name="connsiteX4" fmla="*/ 19026 w 1263662"/>
                  <a:gd name="connsiteY4" fmla="*/ 116430 h 658157"/>
                  <a:gd name="connsiteX5" fmla="*/ 1256 w 1263662"/>
                  <a:gd name="connsiteY5" fmla="*/ 121695 h 658157"/>
                  <a:gd name="connsiteX6" fmla="*/ 10470 w 1263662"/>
                  <a:gd name="connsiteY6" fmla="*/ 138807 h 658157"/>
                  <a:gd name="connsiteX7" fmla="*/ 525149 w 1263662"/>
                  <a:gd name="connsiteY7" fmla="*/ 653487 h 658157"/>
                  <a:gd name="connsiteX8" fmla="*/ 531730 w 1263662"/>
                  <a:gd name="connsiteY8" fmla="*/ 658752 h 658157"/>
                  <a:gd name="connsiteX9" fmla="*/ 567271 w 1263662"/>
                  <a:gd name="connsiteY9" fmla="*/ 660726 h 658157"/>
                  <a:gd name="connsiteX10" fmla="*/ 1250438 w 1263662"/>
                  <a:gd name="connsiteY10" fmla="*/ 548840 h 658157"/>
                  <a:gd name="connsiteX11" fmla="*/ 1264918 w 1263662"/>
                  <a:gd name="connsiteY11" fmla="*/ 542916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264918" y="542916"/>
                    </a:moveTo>
                    <a:cubicBezTo>
                      <a:pt x="1158955" y="433662"/>
                      <a:pt x="1052991" y="325066"/>
                      <a:pt x="946369" y="215812"/>
                    </a:cubicBezTo>
                    <a:cubicBezTo>
                      <a:pt x="877263" y="144731"/>
                      <a:pt x="807498" y="73650"/>
                      <a:pt x="737734" y="1911"/>
                    </a:cubicBezTo>
                    <a:cubicBezTo>
                      <a:pt x="730494" y="-2038"/>
                      <a:pt x="723912" y="1253"/>
                      <a:pt x="716673" y="1911"/>
                    </a:cubicBezTo>
                    <a:cubicBezTo>
                      <a:pt x="483685" y="40084"/>
                      <a:pt x="251355" y="78257"/>
                      <a:pt x="19026" y="116430"/>
                    </a:cubicBezTo>
                    <a:cubicBezTo>
                      <a:pt x="13102" y="117746"/>
                      <a:pt x="6521" y="117088"/>
                      <a:pt x="1256" y="121695"/>
                    </a:cubicBezTo>
                    <a:cubicBezTo>
                      <a:pt x="-3352" y="130910"/>
                      <a:pt x="5863" y="134200"/>
                      <a:pt x="10470" y="138807"/>
                    </a:cubicBezTo>
                    <a:cubicBezTo>
                      <a:pt x="181591" y="310587"/>
                      <a:pt x="353370" y="481707"/>
                      <a:pt x="525149" y="653487"/>
                    </a:cubicBezTo>
                    <a:cubicBezTo>
                      <a:pt x="527124" y="655461"/>
                      <a:pt x="529098" y="656777"/>
                      <a:pt x="531730" y="658752"/>
                    </a:cubicBezTo>
                    <a:cubicBezTo>
                      <a:pt x="542919" y="667966"/>
                      <a:pt x="556082" y="662701"/>
                      <a:pt x="567271" y="660726"/>
                    </a:cubicBezTo>
                    <a:cubicBezTo>
                      <a:pt x="794993" y="623870"/>
                      <a:pt x="1022716" y="586354"/>
                      <a:pt x="1250438" y="548840"/>
                    </a:cubicBezTo>
                    <a:cubicBezTo>
                      <a:pt x="1255703" y="547523"/>
                      <a:pt x="1260969" y="547523"/>
                      <a:pt x="1264918" y="54291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28AC388-AADB-4567-B0FF-21F6C63BC87F}"/>
                  </a:ext>
                </a:extLst>
              </p:cNvPr>
              <p:cNvSpPr/>
              <p:nvPr/>
            </p:nvSpPr>
            <p:spPr>
              <a:xfrm>
                <a:off x="7493196" y="158362"/>
                <a:ext cx="1257081" cy="658157"/>
              </a:xfrm>
              <a:custGeom>
                <a:avLst/>
                <a:gdLst>
                  <a:gd name="connsiteX0" fmla="*/ 72 w 1257080"/>
                  <a:gd name="connsiteY0" fmla="*/ 122982 h 658157"/>
                  <a:gd name="connsiteX1" fmla="*/ 7312 w 1257080"/>
                  <a:gd name="connsiteY1" fmla="*/ 136145 h 658157"/>
                  <a:gd name="connsiteX2" fmla="*/ 531205 w 1257080"/>
                  <a:gd name="connsiteY2" fmla="*/ 658722 h 658157"/>
                  <a:gd name="connsiteX3" fmla="*/ 569378 w 1257080"/>
                  <a:gd name="connsiteY3" fmla="*/ 660038 h 658157"/>
                  <a:gd name="connsiteX4" fmla="*/ 1229510 w 1257080"/>
                  <a:gd name="connsiteY4" fmla="*/ 551442 h 658157"/>
                  <a:gd name="connsiteX5" fmla="*/ 1261102 w 1257080"/>
                  <a:gd name="connsiteY5" fmla="*/ 538937 h 658157"/>
                  <a:gd name="connsiteX6" fmla="*/ 905039 w 1257080"/>
                  <a:gd name="connsiteY6" fmla="*/ 173660 h 658157"/>
                  <a:gd name="connsiteX7" fmla="*/ 736551 w 1257080"/>
                  <a:gd name="connsiteY7" fmla="*/ 1881 h 658157"/>
                  <a:gd name="connsiteX8" fmla="*/ 715489 w 1257080"/>
                  <a:gd name="connsiteY8" fmla="*/ 2539 h 658157"/>
                  <a:gd name="connsiteX9" fmla="*/ 19817 w 1257080"/>
                  <a:gd name="connsiteY9" fmla="*/ 117058 h 658157"/>
                  <a:gd name="connsiteX10" fmla="*/ 72 w 1257080"/>
                  <a:gd name="connsiteY10" fmla="*/ 122982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7080" h="658157">
                    <a:moveTo>
                      <a:pt x="72" y="122982"/>
                    </a:moveTo>
                    <a:cubicBezTo>
                      <a:pt x="-586" y="128905"/>
                      <a:pt x="3363" y="132196"/>
                      <a:pt x="7312" y="136145"/>
                    </a:cubicBezTo>
                    <a:cubicBezTo>
                      <a:pt x="181724" y="310557"/>
                      <a:pt x="356794" y="484968"/>
                      <a:pt x="531205" y="658722"/>
                    </a:cubicBezTo>
                    <a:cubicBezTo>
                      <a:pt x="543711" y="665962"/>
                      <a:pt x="556874" y="662013"/>
                      <a:pt x="569378" y="660038"/>
                    </a:cubicBezTo>
                    <a:cubicBezTo>
                      <a:pt x="789203" y="623840"/>
                      <a:pt x="1009686" y="588299"/>
                      <a:pt x="1229510" y="551442"/>
                    </a:cubicBezTo>
                    <a:cubicBezTo>
                      <a:pt x="1240699" y="549468"/>
                      <a:pt x="1253862" y="551442"/>
                      <a:pt x="1261102" y="538937"/>
                    </a:cubicBezTo>
                    <a:cubicBezTo>
                      <a:pt x="1142634" y="417178"/>
                      <a:pt x="1023507" y="295419"/>
                      <a:pt x="905039" y="173660"/>
                    </a:cubicBezTo>
                    <a:cubicBezTo>
                      <a:pt x="849095" y="116400"/>
                      <a:pt x="792494" y="59141"/>
                      <a:pt x="736551" y="1881"/>
                    </a:cubicBezTo>
                    <a:cubicBezTo>
                      <a:pt x="729311" y="-2068"/>
                      <a:pt x="722729" y="1223"/>
                      <a:pt x="715489" y="2539"/>
                    </a:cubicBezTo>
                    <a:cubicBezTo>
                      <a:pt x="483818" y="40712"/>
                      <a:pt x="251488" y="78885"/>
                      <a:pt x="19817" y="117058"/>
                    </a:cubicBezTo>
                    <a:cubicBezTo>
                      <a:pt x="13235" y="118375"/>
                      <a:pt x="5337" y="117717"/>
                      <a:pt x="72" y="12298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FAA55F-132A-48D2-9904-C08F6AC742F2}"/>
                </a:ext>
              </a:extLst>
            </p:cNvPr>
            <p:cNvSpPr txBox="1"/>
            <p:nvPr/>
          </p:nvSpPr>
          <p:spPr>
            <a:xfrm>
              <a:off x="6972348" y="2749028"/>
              <a:ext cx="2233488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PRODUCTION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C3F055-F992-48D9-BF5C-1082C2F5CCB6}"/>
                </a:ext>
              </a:extLst>
            </p:cNvPr>
            <p:cNvSpPr txBox="1"/>
            <p:nvPr/>
          </p:nvSpPr>
          <p:spPr>
            <a:xfrm>
              <a:off x="6972348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SCENE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CFB2E5-086B-4B36-BA60-2200AB902D8F}"/>
                </a:ext>
              </a:extLst>
            </p:cNvPr>
            <p:cNvSpPr txBox="1"/>
            <p:nvPr/>
          </p:nvSpPr>
          <p:spPr>
            <a:xfrm>
              <a:off x="6972348" y="4106729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DIRECTOR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1280E-6284-49D2-AAF9-A648DE047FCF}"/>
                </a:ext>
              </a:extLst>
            </p:cNvPr>
            <p:cNvSpPr txBox="1"/>
            <p:nvPr/>
          </p:nvSpPr>
          <p:spPr>
            <a:xfrm>
              <a:off x="6972348" y="459089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CAMERA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F3B8E1-EB24-4297-9399-3B554B0F23B1}"/>
                </a:ext>
              </a:extLst>
            </p:cNvPr>
            <p:cNvSpPr txBox="1"/>
            <p:nvPr/>
          </p:nvSpPr>
          <p:spPr>
            <a:xfrm>
              <a:off x="6972348" y="507506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DATE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109C3-0D85-417A-9A6C-DF7E7813519B}"/>
                </a:ext>
              </a:extLst>
            </p:cNvPr>
            <p:cNvSpPr txBox="1"/>
            <p:nvPr/>
          </p:nvSpPr>
          <p:spPr>
            <a:xfrm>
              <a:off x="8553539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ROLL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0C07F-2F26-474F-BD6E-555B3B684155}"/>
                </a:ext>
              </a:extLst>
            </p:cNvPr>
            <p:cNvSpPr txBox="1"/>
            <p:nvPr/>
          </p:nvSpPr>
          <p:spPr>
            <a:xfrm>
              <a:off x="10075680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TAKE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A47E78-0AB3-466F-AA59-7E020022388E}"/>
                </a:ext>
              </a:extLst>
            </p:cNvPr>
            <p:cNvSpPr txBox="1"/>
            <p:nvPr/>
          </p:nvSpPr>
          <p:spPr>
            <a:xfrm>
              <a:off x="6972348" y="5597916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PROD.CO.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55F7B7D1-89F9-4DB0-AD47-7526258D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6" y="2120622"/>
            <a:ext cx="2211701" cy="2211701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C0E300AA-06C9-4F91-AA57-91EF44E51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7" y="20008"/>
            <a:ext cx="1901468" cy="1901468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67D5DE-C290-46A6-AAAC-B7FF8BFA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>
            <a:normAutofit/>
          </a:bodyPr>
          <a:lstStyle/>
          <a:p>
            <a:r>
              <a:rPr lang="pt-PT" b="1" err="1"/>
              <a:t>Titles</a:t>
            </a:r>
            <a:r>
              <a:rPr lang="pt-PT" b="1"/>
              <a:t>’ </a:t>
            </a:r>
            <a:r>
              <a:rPr lang="pt-PT" b="1" err="1"/>
              <a:t>Success</a:t>
            </a:r>
            <a:endParaRPr 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1AB04DB-CF07-43FE-83C8-19A9E290DA23}"/>
              </a:ext>
            </a:extLst>
          </p:cNvPr>
          <p:cNvSpPr txBox="1">
            <a:spLocks/>
          </p:cNvSpPr>
          <p:nvPr/>
        </p:nvSpPr>
        <p:spPr>
          <a:xfrm>
            <a:off x="810327" y="1314945"/>
            <a:ext cx="4730114" cy="118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b="1" i="1" err="1"/>
              <a:t>Title</a:t>
            </a:r>
            <a:r>
              <a:rPr lang="pt-PT" sz="3200" b="1" i="1"/>
              <a:t> </a:t>
            </a:r>
            <a:r>
              <a:rPr lang="pt-PT" sz="3200" b="1" i="1" err="1"/>
              <a:t>Awards</a:t>
            </a:r>
            <a:endParaRPr lang="en-US" sz="3200" b="1" i="1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6A7515-8D6F-4BAE-899F-30A8DB7959F1}"/>
              </a:ext>
            </a:extLst>
          </p:cNvPr>
          <p:cNvGrpSpPr/>
          <p:nvPr/>
        </p:nvGrpSpPr>
        <p:grpSpPr>
          <a:xfrm>
            <a:off x="8158507" y="3580540"/>
            <a:ext cx="4015533" cy="3263205"/>
            <a:chOff x="4926416" y="1198039"/>
            <a:chExt cx="7276563" cy="59132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2EC4334-1D48-4F26-B25D-12C5D4C78711}"/>
                </a:ext>
              </a:extLst>
            </p:cNvPr>
            <p:cNvGrpSpPr/>
            <p:nvPr/>
          </p:nvGrpSpPr>
          <p:grpSpPr>
            <a:xfrm rot="18564185" flipH="1">
              <a:off x="8401520" y="885264"/>
              <a:ext cx="1911034" cy="4371088"/>
              <a:chOff x="4970502" y="462331"/>
              <a:chExt cx="2246960" cy="5139448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ADE5527-D13C-4B4B-8A35-09073FA67301}"/>
                  </a:ext>
                </a:extLst>
              </p:cNvPr>
              <p:cNvSpPr/>
              <p:nvPr/>
            </p:nvSpPr>
            <p:spPr>
              <a:xfrm>
                <a:off x="4970502" y="4508663"/>
                <a:ext cx="2246960" cy="1093116"/>
              </a:xfrm>
              <a:custGeom>
                <a:avLst/>
                <a:gdLst>
                  <a:gd name="connsiteX0" fmla="*/ 2247677 w 2246960"/>
                  <a:gd name="connsiteY0" fmla="*/ 660646 h 1093115"/>
                  <a:gd name="connsiteX1" fmla="*/ 2243339 w 2246960"/>
                  <a:gd name="connsiteY1" fmla="*/ 602521 h 1093115"/>
                  <a:gd name="connsiteX2" fmla="*/ 2229458 w 2246960"/>
                  <a:gd name="connsiteY2" fmla="*/ 533550 h 1093115"/>
                  <a:gd name="connsiteX3" fmla="*/ 2225988 w 2246960"/>
                  <a:gd name="connsiteY3" fmla="*/ 504053 h 1093115"/>
                  <a:gd name="connsiteX4" fmla="*/ 2229458 w 2246960"/>
                  <a:gd name="connsiteY4" fmla="*/ 397778 h 1093115"/>
                  <a:gd name="connsiteX5" fmla="*/ 2145306 w 2246960"/>
                  <a:gd name="connsiteY5" fmla="*/ 303649 h 1093115"/>
                  <a:gd name="connsiteX6" fmla="*/ 1971361 w 2246960"/>
                  <a:gd name="connsiteY6" fmla="*/ 232509 h 1093115"/>
                  <a:gd name="connsiteX7" fmla="*/ 1953576 w 2246960"/>
                  <a:gd name="connsiteY7" fmla="*/ 196940 h 1093115"/>
                  <a:gd name="connsiteX8" fmla="*/ 1960951 w 2246960"/>
                  <a:gd name="connsiteY8" fmla="*/ 172214 h 1093115"/>
                  <a:gd name="connsiteX9" fmla="*/ 1957480 w 2246960"/>
                  <a:gd name="connsiteY9" fmla="*/ 139247 h 1093115"/>
                  <a:gd name="connsiteX10" fmla="*/ 1892848 w 2246960"/>
                  <a:gd name="connsiteY10" fmla="*/ 58132 h 1093115"/>
                  <a:gd name="connsiteX11" fmla="*/ 1802189 w 2246960"/>
                  <a:gd name="connsiteY11" fmla="*/ 439 h 1093115"/>
                  <a:gd name="connsiteX12" fmla="*/ 1790043 w 2246960"/>
                  <a:gd name="connsiteY12" fmla="*/ 13886 h 1093115"/>
                  <a:gd name="connsiteX13" fmla="*/ 1737122 w 2246960"/>
                  <a:gd name="connsiteY13" fmla="*/ 106281 h 1093115"/>
                  <a:gd name="connsiteX14" fmla="*/ 1632582 w 2246960"/>
                  <a:gd name="connsiteY14" fmla="*/ 192168 h 1093115"/>
                  <a:gd name="connsiteX15" fmla="*/ 1524572 w 2246960"/>
                  <a:gd name="connsiteY15" fmla="*/ 221665 h 1093115"/>
                  <a:gd name="connsiteX16" fmla="*/ 1454734 w 2246960"/>
                  <a:gd name="connsiteY16" fmla="*/ 234678 h 1093115"/>
                  <a:gd name="connsiteX17" fmla="*/ 1145018 w 2246960"/>
                  <a:gd name="connsiteY17" fmla="*/ 256801 h 1093115"/>
                  <a:gd name="connsiteX18" fmla="*/ 1104243 w 2246960"/>
                  <a:gd name="connsiteY18" fmla="*/ 256801 h 1093115"/>
                  <a:gd name="connsiteX19" fmla="*/ 794527 w 2246960"/>
                  <a:gd name="connsiteY19" fmla="*/ 234678 h 1093115"/>
                  <a:gd name="connsiteX20" fmla="*/ 724689 w 2246960"/>
                  <a:gd name="connsiteY20" fmla="*/ 221665 h 1093115"/>
                  <a:gd name="connsiteX21" fmla="*/ 616678 w 2246960"/>
                  <a:gd name="connsiteY21" fmla="*/ 192168 h 1093115"/>
                  <a:gd name="connsiteX22" fmla="*/ 512138 w 2246960"/>
                  <a:gd name="connsiteY22" fmla="*/ 106281 h 1093115"/>
                  <a:gd name="connsiteX23" fmla="*/ 459218 w 2246960"/>
                  <a:gd name="connsiteY23" fmla="*/ 13886 h 1093115"/>
                  <a:gd name="connsiteX24" fmla="*/ 447072 w 2246960"/>
                  <a:gd name="connsiteY24" fmla="*/ 439 h 1093115"/>
                  <a:gd name="connsiteX25" fmla="*/ 356413 w 2246960"/>
                  <a:gd name="connsiteY25" fmla="*/ 58132 h 1093115"/>
                  <a:gd name="connsiteX26" fmla="*/ 291780 w 2246960"/>
                  <a:gd name="connsiteY26" fmla="*/ 139247 h 1093115"/>
                  <a:gd name="connsiteX27" fmla="*/ 288310 w 2246960"/>
                  <a:gd name="connsiteY27" fmla="*/ 172214 h 1093115"/>
                  <a:gd name="connsiteX28" fmla="*/ 295684 w 2246960"/>
                  <a:gd name="connsiteY28" fmla="*/ 196940 h 1093115"/>
                  <a:gd name="connsiteX29" fmla="*/ 277899 w 2246960"/>
                  <a:gd name="connsiteY29" fmla="*/ 232509 h 1093115"/>
                  <a:gd name="connsiteX30" fmla="*/ 103955 w 2246960"/>
                  <a:gd name="connsiteY30" fmla="*/ 303649 h 1093115"/>
                  <a:gd name="connsiteX31" fmla="*/ 19802 w 2246960"/>
                  <a:gd name="connsiteY31" fmla="*/ 397778 h 1093115"/>
                  <a:gd name="connsiteX32" fmla="*/ 23273 w 2246960"/>
                  <a:gd name="connsiteY32" fmla="*/ 504053 h 1093115"/>
                  <a:gd name="connsiteX33" fmla="*/ 19802 w 2246960"/>
                  <a:gd name="connsiteY33" fmla="*/ 533550 h 1093115"/>
                  <a:gd name="connsiteX34" fmla="*/ 5922 w 2246960"/>
                  <a:gd name="connsiteY34" fmla="*/ 602521 h 1093115"/>
                  <a:gd name="connsiteX35" fmla="*/ 1584 w 2246960"/>
                  <a:gd name="connsiteY35" fmla="*/ 660646 h 1093115"/>
                  <a:gd name="connsiteX36" fmla="*/ 87472 w 2246960"/>
                  <a:gd name="connsiteY36" fmla="*/ 832422 h 1093115"/>
                  <a:gd name="connsiteX37" fmla="*/ 114366 w 2246960"/>
                  <a:gd name="connsiteY37" fmla="*/ 861051 h 1093115"/>
                  <a:gd name="connsiteX38" fmla="*/ 451843 w 2246960"/>
                  <a:gd name="connsiteY38" fmla="*/ 993786 h 1093115"/>
                  <a:gd name="connsiteX39" fmla="*/ 1061733 w 2246960"/>
                  <a:gd name="connsiteY39" fmla="*/ 1096157 h 1093115"/>
                  <a:gd name="connsiteX40" fmla="*/ 1187962 w 2246960"/>
                  <a:gd name="connsiteY40" fmla="*/ 1096157 h 1093115"/>
                  <a:gd name="connsiteX41" fmla="*/ 1797851 w 2246960"/>
                  <a:gd name="connsiteY41" fmla="*/ 993786 h 1093115"/>
                  <a:gd name="connsiteX42" fmla="*/ 2135329 w 2246960"/>
                  <a:gd name="connsiteY42" fmla="*/ 861051 h 1093115"/>
                  <a:gd name="connsiteX43" fmla="*/ 2162223 w 2246960"/>
                  <a:gd name="connsiteY43" fmla="*/ 832422 h 1093115"/>
                  <a:gd name="connsiteX44" fmla="*/ 2247677 w 2246960"/>
                  <a:gd name="connsiteY44" fmla="*/ 660646 h 1093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46960" h="1093115">
                    <a:moveTo>
                      <a:pt x="2247677" y="660646"/>
                    </a:moveTo>
                    <a:cubicBezTo>
                      <a:pt x="2245074" y="641560"/>
                      <a:pt x="2244207" y="622040"/>
                      <a:pt x="2243339" y="602521"/>
                    </a:cubicBezTo>
                    <a:cubicBezTo>
                      <a:pt x="2242038" y="578663"/>
                      <a:pt x="2242471" y="554805"/>
                      <a:pt x="2229458" y="533550"/>
                    </a:cubicBezTo>
                    <a:cubicBezTo>
                      <a:pt x="2223819" y="524441"/>
                      <a:pt x="2225120" y="514897"/>
                      <a:pt x="2225988" y="504053"/>
                    </a:cubicBezTo>
                    <a:cubicBezTo>
                      <a:pt x="2229892" y="468917"/>
                      <a:pt x="2240736" y="434649"/>
                      <a:pt x="2229458" y="397778"/>
                    </a:cubicBezTo>
                    <a:cubicBezTo>
                      <a:pt x="2215577" y="352231"/>
                      <a:pt x="2186948" y="321433"/>
                      <a:pt x="2145306" y="303649"/>
                    </a:cubicBezTo>
                    <a:cubicBezTo>
                      <a:pt x="2088047" y="278489"/>
                      <a:pt x="2029487" y="255933"/>
                      <a:pt x="1971361" y="232509"/>
                    </a:cubicBezTo>
                    <a:cubicBezTo>
                      <a:pt x="1954878" y="226003"/>
                      <a:pt x="1947070" y="215158"/>
                      <a:pt x="1953576" y="196940"/>
                    </a:cubicBezTo>
                    <a:cubicBezTo>
                      <a:pt x="1956613" y="188698"/>
                      <a:pt x="1958348" y="180456"/>
                      <a:pt x="1960951" y="172214"/>
                    </a:cubicBezTo>
                    <a:cubicBezTo>
                      <a:pt x="1964421" y="160503"/>
                      <a:pt x="1965722" y="148790"/>
                      <a:pt x="1957480" y="139247"/>
                    </a:cubicBezTo>
                    <a:cubicBezTo>
                      <a:pt x="1934924" y="112787"/>
                      <a:pt x="1917573" y="82857"/>
                      <a:pt x="1892848" y="58132"/>
                    </a:cubicBezTo>
                    <a:cubicBezTo>
                      <a:pt x="1866821" y="32539"/>
                      <a:pt x="1836457" y="13452"/>
                      <a:pt x="1802189" y="439"/>
                    </a:cubicBezTo>
                    <a:cubicBezTo>
                      <a:pt x="1790910" y="-2163"/>
                      <a:pt x="1790910" y="7379"/>
                      <a:pt x="1790043" y="13886"/>
                    </a:cubicBezTo>
                    <a:cubicBezTo>
                      <a:pt x="1783970" y="51191"/>
                      <a:pt x="1763583" y="80688"/>
                      <a:pt x="1737122" y="106281"/>
                    </a:cubicBezTo>
                    <a:cubicBezTo>
                      <a:pt x="1704589" y="137946"/>
                      <a:pt x="1675960" y="173516"/>
                      <a:pt x="1632582" y="192168"/>
                    </a:cubicBezTo>
                    <a:cubicBezTo>
                      <a:pt x="1597880" y="207350"/>
                      <a:pt x="1562310" y="218629"/>
                      <a:pt x="1524572" y="221665"/>
                    </a:cubicBezTo>
                    <a:cubicBezTo>
                      <a:pt x="1500714" y="223834"/>
                      <a:pt x="1478158" y="231208"/>
                      <a:pt x="1454734" y="234678"/>
                    </a:cubicBezTo>
                    <a:cubicBezTo>
                      <a:pt x="1371449" y="247258"/>
                      <a:pt x="1229170" y="259403"/>
                      <a:pt x="1145018" y="256801"/>
                    </a:cubicBezTo>
                    <a:cubicBezTo>
                      <a:pt x="1138945" y="257669"/>
                      <a:pt x="1110316" y="257669"/>
                      <a:pt x="1104243" y="256801"/>
                    </a:cubicBezTo>
                    <a:cubicBezTo>
                      <a:pt x="1019656" y="259837"/>
                      <a:pt x="877812" y="247691"/>
                      <a:pt x="794527" y="234678"/>
                    </a:cubicBezTo>
                    <a:cubicBezTo>
                      <a:pt x="771103" y="231208"/>
                      <a:pt x="748113" y="223400"/>
                      <a:pt x="724689" y="221665"/>
                    </a:cubicBezTo>
                    <a:cubicBezTo>
                      <a:pt x="686950" y="218195"/>
                      <a:pt x="651380" y="207350"/>
                      <a:pt x="616678" y="192168"/>
                    </a:cubicBezTo>
                    <a:cubicBezTo>
                      <a:pt x="573301" y="173082"/>
                      <a:pt x="544672" y="137512"/>
                      <a:pt x="512138" y="106281"/>
                    </a:cubicBezTo>
                    <a:cubicBezTo>
                      <a:pt x="485678" y="80688"/>
                      <a:pt x="465291" y="51191"/>
                      <a:pt x="459218" y="13886"/>
                    </a:cubicBezTo>
                    <a:cubicBezTo>
                      <a:pt x="457916" y="7379"/>
                      <a:pt x="458350" y="-1730"/>
                      <a:pt x="447072" y="439"/>
                    </a:cubicBezTo>
                    <a:cubicBezTo>
                      <a:pt x="413237" y="13452"/>
                      <a:pt x="382439" y="32539"/>
                      <a:pt x="356413" y="58132"/>
                    </a:cubicBezTo>
                    <a:cubicBezTo>
                      <a:pt x="331687" y="82857"/>
                      <a:pt x="314336" y="112787"/>
                      <a:pt x="291780" y="139247"/>
                    </a:cubicBezTo>
                    <a:cubicBezTo>
                      <a:pt x="283538" y="148790"/>
                      <a:pt x="284840" y="160936"/>
                      <a:pt x="288310" y="172214"/>
                    </a:cubicBezTo>
                    <a:cubicBezTo>
                      <a:pt x="290913" y="180456"/>
                      <a:pt x="292648" y="188698"/>
                      <a:pt x="295684" y="196940"/>
                    </a:cubicBezTo>
                    <a:cubicBezTo>
                      <a:pt x="302191" y="215158"/>
                      <a:pt x="294383" y="225569"/>
                      <a:pt x="277899" y="232509"/>
                    </a:cubicBezTo>
                    <a:cubicBezTo>
                      <a:pt x="219773" y="255933"/>
                      <a:pt x="161213" y="278489"/>
                      <a:pt x="103955" y="303649"/>
                    </a:cubicBezTo>
                    <a:cubicBezTo>
                      <a:pt x="62313" y="321867"/>
                      <a:pt x="33683" y="352665"/>
                      <a:pt x="19802" y="397778"/>
                    </a:cubicBezTo>
                    <a:cubicBezTo>
                      <a:pt x="8524" y="434649"/>
                      <a:pt x="19369" y="468917"/>
                      <a:pt x="23273" y="504053"/>
                    </a:cubicBezTo>
                    <a:cubicBezTo>
                      <a:pt x="24574" y="514464"/>
                      <a:pt x="25442" y="524441"/>
                      <a:pt x="19802" y="533550"/>
                    </a:cubicBezTo>
                    <a:cubicBezTo>
                      <a:pt x="6789" y="555239"/>
                      <a:pt x="7223" y="578663"/>
                      <a:pt x="5922" y="602521"/>
                    </a:cubicBezTo>
                    <a:cubicBezTo>
                      <a:pt x="5054" y="622040"/>
                      <a:pt x="4187" y="641560"/>
                      <a:pt x="1584" y="660646"/>
                    </a:cubicBezTo>
                    <a:cubicBezTo>
                      <a:pt x="-8393" y="731352"/>
                      <a:pt x="29779" y="794683"/>
                      <a:pt x="87472" y="832422"/>
                    </a:cubicBezTo>
                    <a:cubicBezTo>
                      <a:pt x="90508" y="847604"/>
                      <a:pt x="102220" y="855412"/>
                      <a:pt x="114366" y="861051"/>
                    </a:cubicBezTo>
                    <a:cubicBezTo>
                      <a:pt x="181167" y="890982"/>
                      <a:pt x="323880" y="951276"/>
                      <a:pt x="451843" y="993786"/>
                    </a:cubicBezTo>
                    <a:cubicBezTo>
                      <a:pt x="742040" y="1075337"/>
                      <a:pt x="1021825" y="1101363"/>
                      <a:pt x="1061733" y="1096157"/>
                    </a:cubicBezTo>
                    <a:cubicBezTo>
                      <a:pt x="1114653" y="1096591"/>
                      <a:pt x="1124630" y="1096591"/>
                      <a:pt x="1187962" y="1096157"/>
                    </a:cubicBezTo>
                    <a:cubicBezTo>
                      <a:pt x="1227869" y="1101363"/>
                      <a:pt x="1507655" y="1075337"/>
                      <a:pt x="1797851" y="993786"/>
                    </a:cubicBezTo>
                    <a:cubicBezTo>
                      <a:pt x="1925815" y="951276"/>
                      <a:pt x="2068527" y="890982"/>
                      <a:pt x="2135329" y="861051"/>
                    </a:cubicBezTo>
                    <a:cubicBezTo>
                      <a:pt x="2147908" y="855412"/>
                      <a:pt x="2159620" y="847604"/>
                      <a:pt x="2162223" y="832422"/>
                    </a:cubicBezTo>
                    <a:cubicBezTo>
                      <a:pt x="2219481" y="794249"/>
                      <a:pt x="2257654" y="731352"/>
                      <a:pt x="2247677" y="66064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0DD1B49-EEFE-42A3-81D5-4B3C308A271A}"/>
                  </a:ext>
                </a:extLst>
              </p:cNvPr>
              <p:cNvSpPr/>
              <p:nvPr/>
            </p:nvSpPr>
            <p:spPr>
              <a:xfrm>
                <a:off x="5387606" y="467139"/>
                <a:ext cx="1414110" cy="4307397"/>
              </a:xfrm>
              <a:custGeom>
                <a:avLst/>
                <a:gdLst>
                  <a:gd name="connsiteX0" fmla="*/ 1396363 w 1414110"/>
                  <a:gd name="connsiteY0" fmla="*/ 3915263 h 4307396"/>
                  <a:gd name="connsiteX1" fmla="*/ 1229360 w 1414110"/>
                  <a:gd name="connsiteY1" fmla="*/ 3835448 h 4307396"/>
                  <a:gd name="connsiteX2" fmla="*/ 1006399 w 1414110"/>
                  <a:gd name="connsiteY2" fmla="*/ 3801614 h 4307396"/>
                  <a:gd name="connsiteX3" fmla="*/ 942200 w 1414110"/>
                  <a:gd name="connsiteY3" fmla="*/ 3796408 h 4307396"/>
                  <a:gd name="connsiteX4" fmla="*/ 928319 w 1414110"/>
                  <a:gd name="connsiteY4" fmla="*/ 3786432 h 4307396"/>
                  <a:gd name="connsiteX5" fmla="*/ 908799 w 1414110"/>
                  <a:gd name="connsiteY5" fmla="*/ 3644153 h 4307396"/>
                  <a:gd name="connsiteX6" fmla="*/ 929620 w 1414110"/>
                  <a:gd name="connsiteY6" fmla="*/ 3491030 h 4307396"/>
                  <a:gd name="connsiteX7" fmla="*/ 962587 w 1414110"/>
                  <a:gd name="connsiteY7" fmla="*/ 3322291 h 4307396"/>
                  <a:gd name="connsiteX8" fmla="*/ 1003796 w 1414110"/>
                  <a:gd name="connsiteY8" fmla="*/ 2585306 h 4307396"/>
                  <a:gd name="connsiteX9" fmla="*/ 1026352 w 1414110"/>
                  <a:gd name="connsiteY9" fmla="*/ 2337186 h 4307396"/>
                  <a:gd name="connsiteX10" fmla="*/ 1014207 w 1414110"/>
                  <a:gd name="connsiteY10" fmla="*/ 2159771 h 4307396"/>
                  <a:gd name="connsiteX11" fmla="*/ 986445 w 1414110"/>
                  <a:gd name="connsiteY11" fmla="*/ 1953294 h 4307396"/>
                  <a:gd name="connsiteX12" fmla="*/ 966491 w 1414110"/>
                  <a:gd name="connsiteY12" fmla="*/ 1867406 h 4307396"/>
                  <a:gd name="connsiteX13" fmla="*/ 968660 w 1414110"/>
                  <a:gd name="connsiteY13" fmla="*/ 1839211 h 4307396"/>
                  <a:gd name="connsiteX14" fmla="*/ 971697 w 1414110"/>
                  <a:gd name="connsiteY14" fmla="*/ 1814919 h 4307396"/>
                  <a:gd name="connsiteX15" fmla="*/ 982107 w 1414110"/>
                  <a:gd name="connsiteY15" fmla="*/ 1776747 h 4307396"/>
                  <a:gd name="connsiteX16" fmla="*/ 1028955 w 1414110"/>
                  <a:gd name="connsiteY16" fmla="*/ 1698233 h 4307396"/>
                  <a:gd name="connsiteX17" fmla="*/ 1133061 w 1414110"/>
                  <a:gd name="connsiteY17" fmla="*/ 1539471 h 4307396"/>
                  <a:gd name="connsiteX18" fmla="*/ 1150412 w 1414110"/>
                  <a:gd name="connsiteY18" fmla="*/ 1486985 h 4307396"/>
                  <a:gd name="connsiteX19" fmla="*/ 1159522 w 1414110"/>
                  <a:gd name="connsiteY19" fmla="*/ 1438835 h 4307396"/>
                  <a:gd name="connsiteX20" fmla="*/ 1181210 w 1414110"/>
                  <a:gd name="connsiteY20" fmla="*/ 1250143 h 4307396"/>
                  <a:gd name="connsiteX21" fmla="*/ 1212876 w 1414110"/>
                  <a:gd name="connsiteY21" fmla="*/ 1092248 h 4307396"/>
                  <a:gd name="connsiteX22" fmla="*/ 1214177 w 1414110"/>
                  <a:gd name="connsiteY22" fmla="*/ 1024145 h 4307396"/>
                  <a:gd name="connsiteX23" fmla="*/ 1215913 w 1414110"/>
                  <a:gd name="connsiteY23" fmla="*/ 945632 h 4307396"/>
                  <a:gd name="connsiteX24" fmla="*/ 1188585 w 1414110"/>
                  <a:gd name="connsiteY24" fmla="*/ 865817 h 4307396"/>
                  <a:gd name="connsiteX25" fmla="*/ 1083177 w 1414110"/>
                  <a:gd name="connsiteY25" fmla="*/ 777761 h 4307396"/>
                  <a:gd name="connsiteX26" fmla="*/ 1045439 w 1414110"/>
                  <a:gd name="connsiteY26" fmla="*/ 754337 h 4307396"/>
                  <a:gd name="connsiteX27" fmla="*/ 929186 w 1414110"/>
                  <a:gd name="connsiteY27" fmla="*/ 689270 h 4307396"/>
                  <a:gd name="connsiteX28" fmla="*/ 870627 w 1414110"/>
                  <a:gd name="connsiteY28" fmla="*/ 658038 h 4307396"/>
                  <a:gd name="connsiteX29" fmla="*/ 799054 w 1414110"/>
                  <a:gd name="connsiteY29" fmla="*/ 596008 h 4307396"/>
                  <a:gd name="connsiteX30" fmla="*/ 791246 w 1414110"/>
                  <a:gd name="connsiteY30" fmla="*/ 554800 h 4307396"/>
                  <a:gd name="connsiteX31" fmla="*/ 796017 w 1414110"/>
                  <a:gd name="connsiteY31" fmla="*/ 449392 h 4307396"/>
                  <a:gd name="connsiteX32" fmla="*/ 816838 w 1414110"/>
                  <a:gd name="connsiteY32" fmla="*/ 393001 h 4307396"/>
                  <a:gd name="connsiteX33" fmla="*/ 827683 w 1414110"/>
                  <a:gd name="connsiteY33" fmla="*/ 301474 h 4307396"/>
                  <a:gd name="connsiteX34" fmla="*/ 822478 w 1414110"/>
                  <a:gd name="connsiteY34" fmla="*/ 189126 h 4307396"/>
                  <a:gd name="connsiteX35" fmla="*/ 782136 w 1414110"/>
                  <a:gd name="connsiteY35" fmla="*/ 78080 h 4307396"/>
                  <a:gd name="connsiteX36" fmla="*/ 707093 w 1414110"/>
                  <a:gd name="connsiteY36" fmla="*/ 19954 h 4307396"/>
                  <a:gd name="connsiteX37" fmla="*/ 628146 w 1414110"/>
                  <a:gd name="connsiteY37" fmla="*/ 0 h 4307396"/>
                  <a:gd name="connsiteX38" fmla="*/ 530546 w 1414110"/>
                  <a:gd name="connsiteY38" fmla="*/ 22123 h 4307396"/>
                  <a:gd name="connsiteX39" fmla="*/ 458106 w 1414110"/>
                  <a:gd name="connsiteY39" fmla="*/ 83285 h 4307396"/>
                  <a:gd name="connsiteX40" fmla="*/ 422970 w 1414110"/>
                  <a:gd name="connsiteY40" fmla="*/ 196067 h 4307396"/>
                  <a:gd name="connsiteX41" fmla="*/ 422970 w 1414110"/>
                  <a:gd name="connsiteY41" fmla="*/ 308415 h 4307396"/>
                  <a:gd name="connsiteX42" fmla="*/ 438152 w 1414110"/>
                  <a:gd name="connsiteY42" fmla="*/ 399508 h 4307396"/>
                  <a:gd name="connsiteX43" fmla="*/ 461576 w 1414110"/>
                  <a:gd name="connsiteY43" fmla="*/ 455031 h 4307396"/>
                  <a:gd name="connsiteX44" fmla="*/ 471119 w 1414110"/>
                  <a:gd name="connsiteY44" fmla="*/ 560005 h 4307396"/>
                  <a:gd name="connsiteX45" fmla="*/ 465046 w 1414110"/>
                  <a:gd name="connsiteY45" fmla="*/ 601647 h 4307396"/>
                  <a:gd name="connsiteX46" fmla="*/ 396076 w 1414110"/>
                  <a:gd name="connsiteY46" fmla="*/ 666714 h 4307396"/>
                  <a:gd name="connsiteX47" fmla="*/ 338817 w 1414110"/>
                  <a:gd name="connsiteY47" fmla="*/ 700548 h 4307396"/>
                  <a:gd name="connsiteX48" fmla="*/ 225602 w 1414110"/>
                  <a:gd name="connsiteY48" fmla="*/ 770820 h 4307396"/>
                  <a:gd name="connsiteX49" fmla="*/ 188731 w 1414110"/>
                  <a:gd name="connsiteY49" fmla="*/ 795979 h 4307396"/>
                  <a:gd name="connsiteX50" fmla="*/ 87227 w 1414110"/>
                  <a:gd name="connsiteY50" fmla="*/ 888807 h 4307396"/>
                  <a:gd name="connsiteX51" fmla="*/ 63369 w 1414110"/>
                  <a:gd name="connsiteY51" fmla="*/ 969923 h 4307396"/>
                  <a:gd name="connsiteX52" fmla="*/ 68575 w 1414110"/>
                  <a:gd name="connsiteY52" fmla="*/ 1048437 h 4307396"/>
                  <a:gd name="connsiteX53" fmla="*/ 72912 w 1414110"/>
                  <a:gd name="connsiteY53" fmla="*/ 1116540 h 4307396"/>
                  <a:gd name="connsiteX54" fmla="*/ 111519 w 1414110"/>
                  <a:gd name="connsiteY54" fmla="*/ 1272699 h 4307396"/>
                  <a:gd name="connsiteX55" fmla="*/ 141883 w 1414110"/>
                  <a:gd name="connsiteY55" fmla="*/ 1460090 h 4307396"/>
                  <a:gd name="connsiteX56" fmla="*/ 153161 w 1414110"/>
                  <a:gd name="connsiteY56" fmla="*/ 1507372 h 4307396"/>
                  <a:gd name="connsiteX57" fmla="*/ 173115 w 1414110"/>
                  <a:gd name="connsiteY57" fmla="*/ 1558991 h 4307396"/>
                  <a:gd name="connsiteX58" fmla="*/ 284161 w 1414110"/>
                  <a:gd name="connsiteY58" fmla="*/ 1712982 h 4307396"/>
                  <a:gd name="connsiteX59" fmla="*/ 334479 w 1414110"/>
                  <a:gd name="connsiteY59" fmla="*/ 1789327 h 4307396"/>
                  <a:gd name="connsiteX60" fmla="*/ 346625 w 1414110"/>
                  <a:gd name="connsiteY60" fmla="*/ 1827065 h 4307396"/>
                  <a:gd name="connsiteX61" fmla="*/ 350963 w 1414110"/>
                  <a:gd name="connsiteY61" fmla="*/ 1851356 h 4307396"/>
                  <a:gd name="connsiteX62" fmla="*/ 354433 w 1414110"/>
                  <a:gd name="connsiteY62" fmla="*/ 1879552 h 4307396"/>
                  <a:gd name="connsiteX63" fmla="*/ 338383 w 1414110"/>
                  <a:gd name="connsiteY63" fmla="*/ 1966307 h 4307396"/>
                  <a:gd name="connsiteX64" fmla="*/ 320165 w 1414110"/>
                  <a:gd name="connsiteY64" fmla="*/ 2174086 h 4307396"/>
                  <a:gd name="connsiteX65" fmla="*/ 316261 w 1414110"/>
                  <a:gd name="connsiteY65" fmla="*/ 2351500 h 4307396"/>
                  <a:gd name="connsiteX66" fmla="*/ 350095 w 1414110"/>
                  <a:gd name="connsiteY66" fmla="*/ 2598319 h 4307396"/>
                  <a:gd name="connsiteX67" fmla="*/ 424271 w 1414110"/>
                  <a:gd name="connsiteY67" fmla="*/ 3332702 h 4307396"/>
                  <a:gd name="connsiteX68" fmla="*/ 465046 w 1414110"/>
                  <a:gd name="connsiteY68" fmla="*/ 3499706 h 4307396"/>
                  <a:gd name="connsiteX69" fmla="*/ 492374 w 1414110"/>
                  <a:gd name="connsiteY69" fmla="*/ 3651527 h 4307396"/>
                  <a:gd name="connsiteX70" fmla="*/ 479361 w 1414110"/>
                  <a:gd name="connsiteY70" fmla="*/ 3794673 h 4307396"/>
                  <a:gd name="connsiteX71" fmla="*/ 465914 w 1414110"/>
                  <a:gd name="connsiteY71" fmla="*/ 3805518 h 4307396"/>
                  <a:gd name="connsiteX72" fmla="*/ 402148 w 1414110"/>
                  <a:gd name="connsiteY72" fmla="*/ 3813759 h 4307396"/>
                  <a:gd name="connsiteX73" fmla="*/ 180923 w 1414110"/>
                  <a:gd name="connsiteY73" fmla="*/ 3857571 h 4307396"/>
                  <a:gd name="connsiteX74" fmla="*/ 17389 w 1414110"/>
                  <a:gd name="connsiteY74" fmla="*/ 3944760 h 4307396"/>
                  <a:gd name="connsiteX75" fmla="*/ 2207 w 1414110"/>
                  <a:gd name="connsiteY75" fmla="*/ 3997681 h 4307396"/>
                  <a:gd name="connsiteX76" fmla="*/ 8280 w 1414110"/>
                  <a:gd name="connsiteY76" fmla="*/ 4087906 h 4307396"/>
                  <a:gd name="connsiteX77" fmla="*/ 26932 w 1414110"/>
                  <a:gd name="connsiteY77" fmla="*/ 4142996 h 4307396"/>
                  <a:gd name="connsiteX78" fmla="*/ 173982 w 1414110"/>
                  <a:gd name="connsiteY78" fmla="*/ 4267923 h 4307396"/>
                  <a:gd name="connsiteX79" fmla="*/ 357903 w 1414110"/>
                  <a:gd name="connsiteY79" fmla="*/ 4300890 h 4307396"/>
                  <a:gd name="connsiteX80" fmla="*/ 537053 w 1414110"/>
                  <a:gd name="connsiteY80" fmla="*/ 4307397 h 4307396"/>
                  <a:gd name="connsiteX81" fmla="*/ 847637 w 1414110"/>
                  <a:gd name="connsiteY81" fmla="*/ 4303927 h 4307396"/>
                  <a:gd name="connsiteX82" fmla="*/ 1073200 w 1414110"/>
                  <a:gd name="connsiteY82" fmla="*/ 4286142 h 4307396"/>
                  <a:gd name="connsiteX83" fmla="*/ 1255386 w 1414110"/>
                  <a:gd name="connsiteY83" fmla="*/ 4244933 h 4307396"/>
                  <a:gd name="connsiteX84" fmla="*/ 1396797 w 1414110"/>
                  <a:gd name="connsiteY84" fmla="*/ 4113499 h 4307396"/>
                  <a:gd name="connsiteX85" fmla="*/ 1413281 w 1414110"/>
                  <a:gd name="connsiteY85" fmla="*/ 4057542 h 4307396"/>
                  <a:gd name="connsiteX86" fmla="*/ 1415016 w 1414110"/>
                  <a:gd name="connsiteY86" fmla="*/ 3967316 h 4307396"/>
                  <a:gd name="connsiteX87" fmla="*/ 1396363 w 1414110"/>
                  <a:gd name="connsiteY87" fmla="*/ 3915263 h 430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414110" h="4307396">
                    <a:moveTo>
                      <a:pt x="1396363" y="3915263"/>
                    </a:moveTo>
                    <a:cubicBezTo>
                      <a:pt x="1349082" y="3869283"/>
                      <a:pt x="1289221" y="3853233"/>
                      <a:pt x="1229360" y="3835448"/>
                    </a:cubicBezTo>
                    <a:cubicBezTo>
                      <a:pt x="1156485" y="3813759"/>
                      <a:pt x="1081442" y="3807253"/>
                      <a:pt x="1006399" y="3801614"/>
                    </a:cubicBezTo>
                    <a:cubicBezTo>
                      <a:pt x="985144" y="3799879"/>
                      <a:pt x="963889" y="3795541"/>
                      <a:pt x="942200" y="3796408"/>
                    </a:cubicBezTo>
                    <a:cubicBezTo>
                      <a:pt x="935259" y="3796408"/>
                      <a:pt x="928753" y="3794673"/>
                      <a:pt x="928319" y="3786432"/>
                    </a:cubicBezTo>
                    <a:cubicBezTo>
                      <a:pt x="924415" y="3738716"/>
                      <a:pt x="903594" y="3692302"/>
                      <a:pt x="908799" y="3644153"/>
                    </a:cubicBezTo>
                    <a:cubicBezTo>
                      <a:pt x="914438" y="3592968"/>
                      <a:pt x="915306" y="3542216"/>
                      <a:pt x="929620" y="3491030"/>
                    </a:cubicBezTo>
                    <a:cubicBezTo>
                      <a:pt x="944802" y="3435941"/>
                      <a:pt x="957382" y="3379550"/>
                      <a:pt x="962587" y="3322291"/>
                    </a:cubicBezTo>
                    <a:cubicBezTo>
                      <a:pt x="979071" y="3276745"/>
                      <a:pt x="983408" y="2716306"/>
                      <a:pt x="1003796" y="2585306"/>
                    </a:cubicBezTo>
                    <a:cubicBezTo>
                      <a:pt x="1019412" y="2490309"/>
                      <a:pt x="1030690" y="2408325"/>
                      <a:pt x="1026352" y="2337186"/>
                    </a:cubicBezTo>
                    <a:cubicBezTo>
                      <a:pt x="1022448" y="2272553"/>
                      <a:pt x="1023316" y="2223970"/>
                      <a:pt x="1014207" y="2159771"/>
                    </a:cubicBezTo>
                    <a:cubicBezTo>
                      <a:pt x="1004663" y="2091235"/>
                      <a:pt x="1010303" y="2020529"/>
                      <a:pt x="986445" y="1953294"/>
                    </a:cubicBezTo>
                    <a:cubicBezTo>
                      <a:pt x="976902" y="1925966"/>
                      <a:pt x="974299" y="1895602"/>
                      <a:pt x="966491" y="1867406"/>
                    </a:cubicBezTo>
                    <a:cubicBezTo>
                      <a:pt x="962153" y="1857429"/>
                      <a:pt x="961286" y="1847886"/>
                      <a:pt x="968660" y="1839211"/>
                    </a:cubicBezTo>
                    <a:cubicBezTo>
                      <a:pt x="975167" y="1831403"/>
                      <a:pt x="973865" y="1823595"/>
                      <a:pt x="971697" y="1814919"/>
                    </a:cubicBezTo>
                    <a:cubicBezTo>
                      <a:pt x="979505" y="1803207"/>
                      <a:pt x="982107" y="1790628"/>
                      <a:pt x="982107" y="1776747"/>
                    </a:cubicBezTo>
                    <a:cubicBezTo>
                      <a:pt x="982107" y="1751154"/>
                      <a:pt x="1037631" y="1712548"/>
                      <a:pt x="1028955" y="1698233"/>
                    </a:cubicBezTo>
                    <a:cubicBezTo>
                      <a:pt x="1030256" y="1696498"/>
                      <a:pt x="1117879" y="1602369"/>
                      <a:pt x="1133061" y="1539471"/>
                    </a:cubicBezTo>
                    <a:cubicBezTo>
                      <a:pt x="1137399" y="1521687"/>
                      <a:pt x="1140869" y="1503902"/>
                      <a:pt x="1150412" y="1486985"/>
                    </a:cubicBezTo>
                    <a:cubicBezTo>
                      <a:pt x="1157787" y="1474405"/>
                      <a:pt x="1159088" y="1454885"/>
                      <a:pt x="1159522" y="1438835"/>
                    </a:cubicBezTo>
                    <a:cubicBezTo>
                      <a:pt x="1160823" y="1375070"/>
                      <a:pt x="1179475" y="1313908"/>
                      <a:pt x="1181210" y="1250143"/>
                    </a:cubicBezTo>
                    <a:cubicBezTo>
                      <a:pt x="1182946" y="1196788"/>
                      <a:pt x="1190754" y="1142566"/>
                      <a:pt x="1212876" y="1092248"/>
                    </a:cubicBezTo>
                    <a:cubicBezTo>
                      <a:pt x="1220684" y="1074897"/>
                      <a:pt x="1212442" y="1027182"/>
                      <a:pt x="1214177" y="1024145"/>
                    </a:cubicBezTo>
                    <a:cubicBezTo>
                      <a:pt x="1227625" y="997685"/>
                      <a:pt x="1221985" y="973827"/>
                      <a:pt x="1215913" y="945632"/>
                    </a:cubicBezTo>
                    <a:cubicBezTo>
                      <a:pt x="1209840" y="917436"/>
                      <a:pt x="1198128" y="891844"/>
                      <a:pt x="1188585" y="865817"/>
                    </a:cubicBezTo>
                    <a:cubicBezTo>
                      <a:pt x="1170366" y="818102"/>
                      <a:pt x="1131760" y="790774"/>
                      <a:pt x="1083177" y="777761"/>
                    </a:cubicBezTo>
                    <a:cubicBezTo>
                      <a:pt x="1068429" y="773857"/>
                      <a:pt x="1056717" y="762578"/>
                      <a:pt x="1045439" y="754337"/>
                    </a:cubicBezTo>
                    <a:cubicBezTo>
                      <a:pt x="1008568" y="728310"/>
                      <a:pt x="963889" y="717032"/>
                      <a:pt x="929186" y="689270"/>
                    </a:cubicBezTo>
                    <a:cubicBezTo>
                      <a:pt x="911402" y="674956"/>
                      <a:pt x="889713" y="668449"/>
                      <a:pt x="870627" y="658038"/>
                    </a:cubicBezTo>
                    <a:cubicBezTo>
                      <a:pt x="841564" y="642422"/>
                      <a:pt x="822911" y="616396"/>
                      <a:pt x="799054" y="596008"/>
                    </a:cubicBezTo>
                    <a:cubicBezTo>
                      <a:pt x="787775" y="586465"/>
                      <a:pt x="791246" y="568680"/>
                      <a:pt x="791246" y="554800"/>
                    </a:cubicBezTo>
                    <a:cubicBezTo>
                      <a:pt x="791680" y="519664"/>
                      <a:pt x="791680" y="484094"/>
                      <a:pt x="796017" y="449392"/>
                    </a:cubicBezTo>
                    <a:cubicBezTo>
                      <a:pt x="798620" y="429872"/>
                      <a:pt x="808597" y="411220"/>
                      <a:pt x="816838" y="393001"/>
                    </a:cubicBezTo>
                    <a:cubicBezTo>
                      <a:pt x="830719" y="363504"/>
                      <a:pt x="828117" y="332272"/>
                      <a:pt x="827683" y="301474"/>
                    </a:cubicBezTo>
                    <a:cubicBezTo>
                      <a:pt x="827683" y="264170"/>
                      <a:pt x="823779" y="226865"/>
                      <a:pt x="822478" y="189126"/>
                    </a:cubicBezTo>
                    <a:cubicBezTo>
                      <a:pt x="821176" y="148785"/>
                      <a:pt x="805994" y="112782"/>
                      <a:pt x="782136" y="78080"/>
                    </a:cubicBezTo>
                    <a:cubicBezTo>
                      <a:pt x="762183" y="49017"/>
                      <a:pt x="737458" y="32099"/>
                      <a:pt x="707093" y="19954"/>
                    </a:cubicBezTo>
                    <a:cubicBezTo>
                      <a:pt x="689308" y="13013"/>
                      <a:pt x="646798" y="3904"/>
                      <a:pt x="628146" y="0"/>
                    </a:cubicBez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9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6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7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90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4"/>
                      <a:pt x="465046" y="3499706"/>
                    </a:cubicBezTo>
                    <a:cubicBezTo>
                      <a:pt x="481530" y="3550024"/>
                      <a:pt x="484566" y="3600775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1"/>
                      <a:pt x="423404" y="3811157"/>
                      <a:pt x="402148" y="3813759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4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10882" y="4027611"/>
                      <a:pt x="8280" y="4057542"/>
                      <a:pt x="8280" y="4087906"/>
                    </a:cubicBezTo>
                    <a:cubicBezTo>
                      <a:pt x="11750" y="4106992"/>
                      <a:pt x="15220" y="4126946"/>
                      <a:pt x="26932" y="4142996"/>
                    </a:cubicBezTo>
                    <a:cubicBezTo>
                      <a:pt x="65972" y="4196350"/>
                      <a:pt x="116290" y="4236691"/>
                      <a:pt x="173982" y="4267923"/>
                    </a:cubicBezTo>
                    <a:cubicBezTo>
                      <a:pt x="231241" y="4298721"/>
                      <a:pt x="295873" y="4293082"/>
                      <a:pt x="357903" y="4300890"/>
                    </a:cubicBezTo>
                    <a:cubicBezTo>
                      <a:pt x="371350" y="4302626"/>
                      <a:pt x="456371" y="4305228"/>
                      <a:pt x="537053" y="4307397"/>
                    </a:cubicBezTo>
                    <a:lnTo>
                      <a:pt x="847637" y="4303927"/>
                    </a:lnTo>
                    <a:cubicBezTo>
                      <a:pt x="938296" y="4297854"/>
                      <a:pt x="1057150" y="4289178"/>
                      <a:pt x="1073200" y="4286142"/>
                    </a:cubicBezTo>
                    <a:cubicBezTo>
                      <a:pt x="1134796" y="4275731"/>
                      <a:pt x="1199863" y="4278334"/>
                      <a:pt x="1255386" y="4244933"/>
                    </a:cubicBezTo>
                    <a:cubicBezTo>
                      <a:pt x="1311343" y="4211533"/>
                      <a:pt x="1360360" y="4168588"/>
                      <a:pt x="1396797" y="4113499"/>
                    </a:cubicBezTo>
                    <a:cubicBezTo>
                      <a:pt x="1407642" y="4097015"/>
                      <a:pt x="1410244" y="4077062"/>
                      <a:pt x="1413281" y="4057542"/>
                    </a:cubicBezTo>
                    <a:cubicBezTo>
                      <a:pt x="1411546" y="4027611"/>
                      <a:pt x="1407642" y="3997681"/>
                      <a:pt x="1415016" y="3967316"/>
                    </a:cubicBezTo>
                    <a:cubicBezTo>
                      <a:pt x="1418920" y="3947796"/>
                      <a:pt x="1412847" y="3930879"/>
                      <a:pt x="1396363" y="391526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E00FD8F-0D54-4E2A-A216-A1AA2E99E785}"/>
                  </a:ext>
                </a:extLst>
              </p:cNvPr>
              <p:cNvSpPr/>
              <p:nvPr/>
            </p:nvSpPr>
            <p:spPr>
              <a:xfrm>
                <a:off x="5706469" y="5052925"/>
                <a:ext cx="776459" cy="212550"/>
              </a:xfrm>
              <a:custGeom>
                <a:avLst/>
                <a:gdLst>
                  <a:gd name="connsiteX0" fmla="*/ 707923 w 776459"/>
                  <a:gd name="connsiteY0" fmla="*/ 20086 h 212550"/>
                  <a:gd name="connsiteX1" fmla="*/ 661942 w 776459"/>
                  <a:gd name="connsiteY1" fmla="*/ 133 h 212550"/>
                  <a:gd name="connsiteX2" fmla="*/ 388663 w 776459"/>
                  <a:gd name="connsiteY2" fmla="*/ 1000 h 212550"/>
                  <a:gd name="connsiteX3" fmla="*/ 115384 w 776459"/>
                  <a:gd name="connsiteY3" fmla="*/ 133 h 212550"/>
                  <a:gd name="connsiteX4" fmla="*/ 69404 w 776459"/>
                  <a:gd name="connsiteY4" fmla="*/ 20086 h 212550"/>
                  <a:gd name="connsiteX5" fmla="*/ 0 w 776459"/>
                  <a:gd name="connsiteY5" fmla="*/ 187957 h 212550"/>
                  <a:gd name="connsiteX6" fmla="*/ 45980 w 776459"/>
                  <a:gd name="connsiteY6" fmla="*/ 208345 h 212550"/>
                  <a:gd name="connsiteX7" fmla="*/ 387362 w 776459"/>
                  <a:gd name="connsiteY7" fmla="*/ 214418 h 212550"/>
                  <a:gd name="connsiteX8" fmla="*/ 387362 w 776459"/>
                  <a:gd name="connsiteY8" fmla="*/ 214418 h 212550"/>
                  <a:gd name="connsiteX9" fmla="*/ 388663 w 776459"/>
                  <a:gd name="connsiteY9" fmla="*/ 214418 h 212550"/>
                  <a:gd name="connsiteX10" fmla="*/ 389965 w 776459"/>
                  <a:gd name="connsiteY10" fmla="*/ 214418 h 212550"/>
                  <a:gd name="connsiteX11" fmla="*/ 389965 w 776459"/>
                  <a:gd name="connsiteY11" fmla="*/ 214418 h 212550"/>
                  <a:gd name="connsiteX12" fmla="*/ 731347 w 776459"/>
                  <a:gd name="connsiteY12" fmla="*/ 208345 h 212550"/>
                  <a:gd name="connsiteX13" fmla="*/ 777327 w 776459"/>
                  <a:gd name="connsiteY13" fmla="*/ 187957 h 212550"/>
                  <a:gd name="connsiteX14" fmla="*/ 707923 w 776459"/>
                  <a:gd name="connsiteY14" fmla="*/ 20086 h 21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6459" h="212550">
                    <a:moveTo>
                      <a:pt x="707923" y="20086"/>
                    </a:moveTo>
                    <a:cubicBezTo>
                      <a:pt x="698380" y="-2470"/>
                      <a:pt x="687535" y="133"/>
                      <a:pt x="661942" y="133"/>
                    </a:cubicBezTo>
                    <a:lnTo>
                      <a:pt x="388663" y="1000"/>
                    </a:lnTo>
                    <a:lnTo>
                      <a:pt x="115384" y="133"/>
                    </a:lnTo>
                    <a:cubicBezTo>
                      <a:pt x="90225" y="133"/>
                      <a:pt x="78947" y="-2904"/>
                      <a:pt x="69404" y="20086"/>
                    </a:cubicBezTo>
                    <a:lnTo>
                      <a:pt x="0" y="187957"/>
                    </a:lnTo>
                    <a:cubicBezTo>
                      <a:pt x="0" y="213117"/>
                      <a:pt x="20387" y="208345"/>
                      <a:pt x="45980" y="208345"/>
                    </a:cubicBezTo>
                    <a:lnTo>
                      <a:pt x="387362" y="214418"/>
                    </a:lnTo>
                    <a:lnTo>
                      <a:pt x="387362" y="214418"/>
                    </a:lnTo>
                    <a:lnTo>
                      <a:pt x="388663" y="214418"/>
                    </a:lnTo>
                    <a:lnTo>
                      <a:pt x="389965" y="214418"/>
                    </a:lnTo>
                    <a:lnTo>
                      <a:pt x="389965" y="214418"/>
                    </a:lnTo>
                    <a:lnTo>
                      <a:pt x="731347" y="208345"/>
                    </a:lnTo>
                    <a:cubicBezTo>
                      <a:pt x="756506" y="208345"/>
                      <a:pt x="777327" y="213117"/>
                      <a:pt x="777327" y="187957"/>
                    </a:cubicBezTo>
                    <a:lnTo>
                      <a:pt x="707923" y="2008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BDB107-8F8B-4575-BFF9-DD343557F217}"/>
                  </a:ext>
                </a:extLst>
              </p:cNvPr>
              <p:cNvSpPr/>
              <p:nvPr/>
            </p:nvSpPr>
            <p:spPr>
              <a:xfrm>
                <a:off x="4970502" y="4512535"/>
                <a:ext cx="1110467" cy="1084440"/>
              </a:xfrm>
              <a:custGeom>
                <a:avLst/>
                <a:gdLst>
                  <a:gd name="connsiteX0" fmla="*/ 781947 w 1110466"/>
                  <a:gd name="connsiteY0" fmla="*/ 743059 h 1084440"/>
                  <a:gd name="connsiteX1" fmla="*/ 735967 w 1110466"/>
                  <a:gd name="connsiteY1" fmla="*/ 722671 h 1084440"/>
                  <a:gd name="connsiteX2" fmla="*/ 805371 w 1110466"/>
                  <a:gd name="connsiteY2" fmla="*/ 554800 h 1084440"/>
                  <a:gd name="connsiteX3" fmla="*/ 851351 w 1110466"/>
                  <a:gd name="connsiteY3" fmla="*/ 534846 h 1084440"/>
                  <a:gd name="connsiteX4" fmla="*/ 1109882 w 1110466"/>
                  <a:gd name="connsiteY4" fmla="*/ 535714 h 1084440"/>
                  <a:gd name="connsiteX5" fmla="*/ 1107279 w 1110466"/>
                  <a:gd name="connsiteY5" fmla="*/ 247686 h 1084440"/>
                  <a:gd name="connsiteX6" fmla="*/ 1104243 w 1110466"/>
                  <a:gd name="connsiteY6" fmla="*/ 247252 h 1084440"/>
                  <a:gd name="connsiteX7" fmla="*/ 1001872 w 1110466"/>
                  <a:gd name="connsiteY7" fmla="*/ 245517 h 1084440"/>
                  <a:gd name="connsiteX8" fmla="*/ 953722 w 1110466"/>
                  <a:gd name="connsiteY8" fmla="*/ 245951 h 1084440"/>
                  <a:gd name="connsiteX9" fmla="*/ 774573 w 1110466"/>
                  <a:gd name="connsiteY9" fmla="*/ 239444 h 1084440"/>
                  <a:gd name="connsiteX10" fmla="*/ 590652 w 1110466"/>
                  <a:gd name="connsiteY10" fmla="*/ 206477 h 1084440"/>
                  <a:gd name="connsiteX11" fmla="*/ 443602 w 1110466"/>
                  <a:gd name="connsiteY11" fmla="*/ 81550 h 1084440"/>
                  <a:gd name="connsiteX12" fmla="*/ 424949 w 1110466"/>
                  <a:gd name="connsiteY12" fmla="*/ 26460 h 1084440"/>
                  <a:gd name="connsiteX13" fmla="*/ 425383 w 1110466"/>
                  <a:gd name="connsiteY13" fmla="*/ 0 h 1084440"/>
                  <a:gd name="connsiteX14" fmla="*/ 356413 w 1110466"/>
                  <a:gd name="connsiteY14" fmla="*/ 48149 h 1084440"/>
                  <a:gd name="connsiteX15" fmla="*/ 291780 w 1110466"/>
                  <a:gd name="connsiteY15" fmla="*/ 129265 h 1084440"/>
                  <a:gd name="connsiteX16" fmla="*/ 288310 w 1110466"/>
                  <a:gd name="connsiteY16" fmla="*/ 162232 h 1084440"/>
                  <a:gd name="connsiteX17" fmla="*/ 295684 w 1110466"/>
                  <a:gd name="connsiteY17" fmla="*/ 186957 h 1084440"/>
                  <a:gd name="connsiteX18" fmla="*/ 277899 w 1110466"/>
                  <a:gd name="connsiteY18" fmla="*/ 222527 h 1084440"/>
                  <a:gd name="connsiteX19" fmla="*/ 103955 w 1110466"/>
                  <a:gd name="connsiteY19" fmla="*/ 293666 h 1084440"/>
                  <a:gd name="connsiteX20" fmla="*/ 19802 w 1110466"/>
                  <a:gd name="connsiteY20" fmla="*/ 387796 h 1084440"/>
                  <a:gd name="connsiteX21" fmla="*/ 23273 w 1110466"/>
                  <a:gd name="connsiteY21" fmla="*/ 494071 h 1084440"/>
                  <a:gd name="connsiteX22" fmla="*/ 19802 w 1110466"/>
                  <a:gd name="connsiteY22" fmla="*/ 523568 h 1084440"/>
                  <a:gd name="connsiteX23" fmla="*/ 5922 w 1110466"/>
                  <a:gd name="connsiteY23" fmla="*/ 592538 h 1084440"/>
                  <a:gd name="connsiteX24" fmla="*/ 1584 w 1110466"/>
                  <a:gd name="connsiteY24" fmla="*/ 650664 h 1084440"/>
                  <a:gd name="connsiteX25" fmla="*/ 87472 w 1110466"/>
                  <a:gd name="connsiteY25" fmla="*/ 822439 h 1084440"/>
                  <a:gd name="connsiteX26" fmla="*/ 114366 w 1110466"/>
                  <a:gd name="connsiteY26" fmla="*/ 851069 h 1084440"/>
                  <a:gd name="connsiteX27" fmla="*/ 451843 w 1110466"/>
                  <a:gd name="connsiteY27" fmla="*/ 983804 h 1084440"/>
                  <a:gd name="connsiteX28" fmla="*/ 1061733 w 1110466"/>
                  <a:gd name="connsiteY28" fmla="*/ 1086176 h 1084440"/>
                  <a:gd name="connsiteX29" fmla="*/ 1114220 w 1110466"/>
                  <a:gd name="connsiteY29" fmla="*/ 1086609 h 1084440"/>
                  <a:gd name="connsiteX30" fmla="*/ 1111617 w 1110466"/>
                  <a:gd name="connsiteY30" fmla="*/ 748264 h 1084440"/>
                  <a:gd name="connsiteX31" fmla="*/ 781947 w 1110466"/>
                  <a:gd name="connsiteY31" fmla="*/ 743059 h 108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10466" h="1084440">
                    <a:moveTo>
                      <a:pt x="781947" y="743059"/>
                    </a:moveTo>
                    <a:cubicBezTo>
                      <a:pt x="756788" y="743059"/>
                      <a:pt x="735967" y="747830"/>
                      <a:pt x="735967" y="722671"/>
                    </a:cubicBezTo>
                    <a:lnTo>
                      <a:pt x="805371" y="554800"/>
                    </a:lnTo>
                    <a:cubicBezTo>
                      <a:pt x="814914" y="532243"/>
                      <a:pt x="825758" y="534846"/>
                      <a:pt x="851351" y="534846"/>
                    </a:cubicBezTo>
                    <a:lnTo>
                      <a:pt x="1109882" y="535714"/>
                    </a:lnTo>
                    <a:lnTo>
                      <a:pt x="1107279" y="247686"/>
                    </a:lnTo>
                    <a:cubicBezTo>
                      <a:pt x="1105978" y="247686"/>
                      <a:pt x="1104677" y="247686"/>
                      <a:pt x="1104243" y="247252"/>
                    </a:cubicBezTo>
                    <a:cubicBezTo>
                      <a:pt x="1075180" y="248120"/>
                      <a:pt x="1039610" y="247686"/>
                      <a:pt x="1001872" y="245517"/>
                    </a:cubicBezTo>
                    <a:lnTo>
                      <a:pt x="953722" y="245951"/>
                    </a:lnTo>
                    <a:cubicBezTo>
                      <a:pt x="873040" y="243782"/>
                      <a:pt x="788020" y="241179"/>
                      <a:pt x="774573" y="239444"/>
                    </a:cubicBezTo>
                    <a:cubicBezTo>
                      <a:pt x="712543" y="231637"/>
                      <a:pt x="647910" y="237275"/>
                      <a:pt x="590652" y="206477"/>
                    </a:cubicBezTo>
                    <a:cubicBezTo>
                      <a:pt x="532960" y="175246"/>
                      <a:pt x="482642" y="134904"/>
                      <a:pt x="443602" y="81550"/>
                    </a:cubicBezTo>
                    <a:cubicBezTo>
                      <a:pt x="431890" y="65500"/>
                      <a:pt x="428420" y="45980"/>
                      <a:pt x="424949" y="26460"/>
                    </a:cubicBezTo>
                    <a:cubicBezTo>
                      <a:pt x="424949" y="17785"/>
                      <a:pt x="425383" y="8676"/>
                      <a:pt x="425383" y="0"/>
                    </a:cubicBezTo>
                    <a:cubicBezTo>
                      <a:pt x="400224" y="12146"/>
                      <a:pt x="376800" y="28195"/>
                      <a:pt x="356413" y="48149"/>
                    </a:cubicBezTo>
                    <a:cubicBezTo>
                      <a:pt x="331687" y="72875"/>
                      <a:pt x="314336" y="102805"/>
                      <a:pt x="291780" y="129265"/>
                    </a:cubicBezTo>
                    <a:cubicBezTo>
                      <a:pt x="283538" y="138808"/>
                      <a:pt x="284840" y="150954"/>
                      <a:pt x="288310" y="162232"/>
                    </a:cubicBezTo>
                    <a:cubicBezTo>
                      <a:pt x="290913" y="170474"/>
                      <a:pt x="292648" y="178716"/>
                      <a:pt x="295684" y="186957"/>
                    </a:cubicBezTo>
                    <a:cubicBezTo>
                      <a:pt x="302191" y="205176"/>
                      <a:pt x="294383" y="215587"/>
                      <a:pt x="277899" y="222527"/>
                    </a:cubicBezTo>
                    <a:cubicBezTo>
                      <a:pt x="219773" y="245951"/>
                      <a:pt x="161213" y="268508"/>
                      <a:pt x="103955" y="293666"/>
                    </a:cubicBezTo>
                    <a:cubicBezTo>
                      <a:pt x="62313" y="311885"/>
                      <a:pt x="33683" y="342683"/>
                      <a:pt x="19802" y="387796"/>
                    </a:cubicBezTo>
                    <a:cubicBezTo>
                      <a:pt x="8524" y="424667"/>
                      <a:pt x="19369" y="458935"/>
                      <a:pt x="23273" y="494071"/>
                    </a:cubicBezTo>
                    <a:cubicBezTo>
                      <a:pt x="24574" y="504482"/>
                      <a:pt x="25442" y="514458"/>
                      <a:pt x="19802" y="523568"/>
                    </a:cubicBezTo>
                    <a:cubicBezTo>
                      <a:pt x="6789" y="544823"/>
                      <a:pt x="7223" y="568680"/>
                      <a:pt x="5922" y="592538"/>
                    </a:cubicBezTo>
                    <a:cubicBezTo>
                      <a:pt x="5054" y="612058"/>
                      <a:pt x="4187" y="631578"/>
                      <a:pt x="1584" y="650664"/>
                    </a:cubicBezTo>
                    <a:cubicBezTo>
                      <a:pt x="-8393" y="721370"/>
                      <a:pt x="29779" y="784701"/>
                      <a:pt x="87472" y="822439"/>
                    </a:cubicBezTo>
                    <a:cubicBezTo>
                      <a:pt x="90508" y="837622"/>
                      <a:pt x="102220" y="845430"/>
                      <a:pt x="114366" y="851069"/>
                    </a:cubicBezTo>
                    <a:cubicBezTo>
                      <a:pt x="181167" y="880999"/>
                      <a:pt x="323880" y="941294"/>
                      <a:pt x="451843" y="983804"/>
                    </a:cubicBezTo>
                    <a:cubicBezTo>
                      <a:pt x="742040" y="1065354"/>
                      <a:pt x="1021825" y="1091381"/>
                      <a:pt x="1061733" y="1086176"/>
                    </a:cubicBezTo>
                    <a:cubicBezTo>
                      <a:pt x="1084723" y="1086609"/>
                      <a:pt x="1099471" y="1086609"/>
                      <a:pt x="1114220" y="1086609"/>
                    </a:cubicBezTo>
                    <a:lnTo>
                      <a:pt x="1111617" y="748264"/>
                    </a:lnTo>
                    <a:lnTo>
                      <a:pt x="781947" y="743059"/>
                    </a:lnTo>
                    <a:close/>
                  </a:path>
                </a:pathLst>
              </a:custGeom>
              <a:solidFill>
                <a:schemeClr val="accent5"/>
              </a:solidFill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FBA484-82E1-41CA-B082-BCBC9F907556}"/>
                  </a:ext>
                </a:extLst>
              </p:cNvPr>
              <p:cNvSpPr/>
              <p:nvPr/>
            </p:nvSpPr>
            <p:spPr>
              <a:xfrm>
                <a:off x="5706469" y="5047248"/>
                <a:ext cx="373047" cy="212550"/>
              </a:xfrm>
              <a:custGeom>
                <a:avLst/>
                <a:gdLst>
                  <a:gd name="connsiteX0" fmla="*/ 69404 w 373047"/>
                  <a:gd name="connsiteY0" fmla="*/ 20086 h 212550"/>
                  <a:gd name="connsiteX1" fmla="*/ 0 w 373047"/>
                  <a:gd name="connsiteY1" fmla="*/ 187957 h 212550"/>
                  <a:gd name="connsiteX2" fmla="*/ 45980 w 373047"/>
                  <a:gd name="connsiteY2" fmla="*/ 208345 h 212550"/>
                  <a:gd name="connsiteX3" fmla="*/ 375650 w 373047"/>
                  <a:gd name="connsiteY3" fmla="*/ 213984 h 212550"/>
                  <a:gd name="connsiteX4" fmla="*/ 373915 w 373047"/>
                  <a:gd name="connsiteY4" fmla="*/ 1000 h 212550"/>
                  <a:gd name="connsiteX5" fmla="*/ 115384 w 373047"/>
                  <a:gd name="connsiteY5" fmla="*/ 133 h 212550"/>
                  <a:gd name="connsiteX6" fmla="*/ 69404 w 373047"/>
                  <a:gd name="connsiteY6" fmla="*/ 20086 h 21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047" h="212550">
                    <a:moveTo>
                      <a:pt x="69404" y="20086"/>
                    </a:moveTo>
                    <a:lnTo>
                      <a:pt x="0" y="187957"/>
                    </a:lnTo>
                    <a:cubicBezTo>
                      <a:pt x="0" y="213117"/>
                      <a:pt x="20387" y="208345"/>
                      <a:pt x="45980" y="208345"/>
                    </a:cubicBezTo>
                    <a:lnTo>
                      <a:pt x="375650" y="213984"/>
                    </a:lnTo>
                    <a:lnTo>
                      <a:pt x="373915" y="1000"/>
                    </a:lnTo>
                    <a:lnTo>
                      <a:pt x="115384" y="133"/>
                    </a:lnTo>
                    <a:cubicBezTo>
                      <a:pt x="89792" y="133"/>
                      <a:pt x="78947" y="-2904"/>
                      <a:pt x="69404" y="2008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4684EA4-4678-494B-A1D2-37CAF647E127}"/>
                  </a:ext>
                </a:extLst>
              </p:cNvPr>
              <p:cNvSpPr/>
              <p:nvPr/>
            </p:nvSpPr>
            <p:spPr>
              <a:xfrm>
                <a:off x="5372427" y="462331"/>
                <a:ext cx="689742" cy="4306096"/>
              </a:xfrm>
              <a:custGeom>
                <a:avLst/>
                <a:gdLst>
                  <a:gd name="connsiteX0" fmla="*/ 41681 w 689704"/>
                  <a:gd name="connsiteY0" fmla="*/ 4064916 h 4303058"/>
                  <a:gd name="connsiteX1" fmla="*/ 94601 w 689704"/>
                  <a:gd name="connsiteY1" fmla="*/ 4157310 h 4303058"/>
                  <a:gd name="connsiteX2" fmla="*/ 199141 w 689704"/>
                  <a:gd name="connsiteY2" fmla="*/ 4243198 h 4303058"/>
                  <a:gd name="connsiteX3" fmla="*/ 307152 w 689704"/>
                  <a:gd name="connsiteY3" fmla="*/ 4272695 h 4303058"/>
                  <a:gd name="connsiteX4" fmla="*/ 376990 w 689704"/>
                  <a:gd name="connsiteY4" fmla="*/ 4285708 h 4303058"/>
                  <a:gd name="connsiteX5" fmla="*/ 584334 w 689704"/>
                  <a:gd name="connsiteY5" fmla="*/ 4306095 h 4303058"/>
                  <a:gd name="connsiteX6" fmla="*/ 689742 w 689704"/>
                  <a:gd name="connsiteY6" fmla="*/ 4304794 h 4303058"/>
                  <a:gd name="connsiteX7" fmla="*/ 654172 w 689704"/>
                  <a:gd name="connsiteY7" fmla="*/ 5639 h 4303058"/>
                  <a:gd name="connsiteX8" fmla="*/ 628146 w 689704"/>
                  <a:gd name="connsiteY8" fmla="*/ 0 h 4303058"/>
                  <a:gd name="connsiteX9" fmla="*/ 530546 w 689704"/>
                  <a:gd name="connsiteY9" fmla="*/ 22123 h 4303058"/>
                  <a:gd name="connsiteX10" fmla="*/ 458106 w 689704"/>
                  <a:gd name="connsiteY10" fmla="*/ 83285 h 4303058"/>
                  <a:gd name="connsiteX11" fmla="*/ 422970 w 689704"/>
                  <a:gd name="connsiteY11" fmla="*/ 196067 h 4303058"/>
                  <a:gd name="connsiteX12" fmla="*/ 422970 w 689704"/>
                  <a:gd name="connsiteY12" fmla="*/ 308415 h 4303058"/>
                  <a:gd name="connsiteX13" fmla="*/ 438152 w 689704"/>
                  <a:gd name="connsiteY13" fmla="*/ 399508 h 4303058"/>
                  <a:gd name="connsiteX14" fmla="*/ 461576 w 689704"/>
                  <a:gd name="connsiteY14" fmla="*/ 455031 h 4303058"/>
                  <a:gd name="connsiteX15" fmla="*/ 471119 w 689704"/>
                  <a:gd name="connsiteY15" fmla="*/ 560005 h 4303058"/>
                  <a:gd name="connsiteX16" fmla="*/ 465046 w 689704"/>
                  <a:gd name="connsiteY16" fmla="*/ 601647 h 4303058"/>
                  <a:gd name="connsiteX17" fmla="*/ 396076 w 689704"/>
                  <a:gd name="connsiteY17" fmla="*/ 666714 h 4303058"/>
                  <a:gd name="connsiteX18" fmla="*/ 338817 w 689704"/>
                  <a:gd name="connsiteY18" fmla="*/ 700548 h 4303058"/>
                  <a:gd name="connsiteX19" fmla="*/ 225602 w 689704"/>
                  <a:gd name="connsiteY19" fmla="*/ 770820 h 4303058"/>
                  <a:gd name="connsiteX20" fmla="*/ 188731 w 689704"/>
                  <a:gd name="connsiteY20" fmla="*/ 795979 h 4303058"/>
                  <a:gd name="connsiteX21" fmla="*/ 87227 w 689704"/>
                  <a:gd name="connsiteY21" fmla="*/ 888807 h 4303058"/>
                  <a:gd name="connsiteX22" fmla="*/ 63369 w 689704"/>
                  <a:gd name="connsiteY22" fmla="*/ 969923 h 4303058"/>
                  <a:gd name="connsiteX23" fmla="*/ 68575 w 689704"/>
                  <a:gd name="connsiteY23" fmla="*/ 1048437 h 4303058"/>
                  <a:gd name="connsiteX24" fmla="*/ 72912 w 689704"/>
                  <a:gd name="connsiteY24" fmla="*/ 1116540 h 4303058"/>
                  <a:gd name="connsiteX25" fmla="*/ 111519 w 689704"/>
                  <a:gd name="connsiteY25" fmla="*/ 1272699 h 4303058"/>
                  <a:gd name="connsiteX26" fmla="*/ 141883 w 689704"/>
                  <a:gd name="connsiteY26" fmla="*/ 1460090 h 4303058"/>
                  <a:gd name="connsiteX27" fmla="*/ 153161 w 689704"/>
                  <a:gd name="connsiteY27" fmla="*/ 1507372 h 4303058"/>
                  <a:gd name="connsiteX28" fmla="*/ 173115 w 689704"/>
                  <a:gd name="connsiteY28" fmla="*/ 1558991 h 4303058"/>
                  <a:gd name="connsiteX29" fmla="*/ 284161 w 689704"/>
                  <a:gd name="connsiteY29" fmla="*/ 1712982 h 4303058"/>
                  <a:gd name="connsiteX30" fmla="*/ 334479 w 689704"/>
                  <a:gd name="connsiteY30" fmla="*/ 1789326 h 4303058"/>
                  <a:gd name="connsiteX31" fmla="*/ 346625 w 689704"/>
                  <a:gd name="connsiteY31" fmla="*/ 1827065 h 4303058"/>
                  <a:gd name="connsiteX32" fmla="*/ 350963 w 689704"/>
                  <a:gd name="connsiteY32" fmla="*/ 1851356 h 4303058"/>
                  <a:gd name="connsiteX33" fmla="*/ 354433 w 689704"/>
                  <a:gd name="connsiteY33" fmla="*/ 1879552 h 4303058"/>
                  <a:gd name="connsiteX34" fmla="*/ 338383 w 689704"/>
                  <a:gd name="connsiteY34" fmla="*/ 1966307 h 4303058"/>
                  <a:gd name="connsiteX35" fmla="*/ 320165 w 689704"/>
                  <a:gd name="connsiteY35" fmla="*/ 2174086 h 4303058"/>
                  <a:gd name="connsiteX36" fmla="*/ 316261 w 689704"/>
                  <a:gd name="connsiteY36" fmla="*/ 2351500 h 4303058"/>
                  <a:gd name="connsiteX37" fmla="*/ 350095 w 689704"/>
                  <a:gd name="connsiteY37" fmla="*/ 2598319 h 4303058"/>
                  <a:gd name="connsiteX38" fmla="*/ 424271 w 689704"/>
                  <a:gd name="connsiteY38" fmla="*/ 3332702 h 4303058"/>
                  <a:gd name="connsiteX39" fmla="*/ 465046 w 689704"/>
                  <a:gd name="connsiteY39" fmla="*/ 3499706 h 4303058"/>
                  <a:gd name="connsiteX40" fmla="*/ 492374 w 689704"/>
                  <a:gd name="connsiteY40" fmla="*/ 3651527 h 4303058"/>
                  <a:gd name="connsiteX41" fmla="*/ 479361 w 689704"/>
                  <a:gd name="connsiteY41" fmla="*/ 3794673 h 4303058"/>
                  <a:gd name="connsiteX42" fmla="*/ 465914 w 689704"/>
                  <a:gd name="connsiteY42" fmla="*/ 3805518 h 4303058"/>
                  <a:gd name="connsiteX43" fmla="*/ 402148 w 689704"/>
                  <a:gd name="connsiteY43" fmla="*/ 3813760 h 4303058"/>
                  <a:gd name="connsiteX44" fmla="*/ 180923 w 689704"/>
                  <a:gd name="connsiteY44" fmla="*/ 3857571 h 4303058"/>
                  <a:gd name="connsiteX45" fmla="*/ 17389 w 689704"/>
                  <a:gd name="connsiteY45" fmla="*/ 3944760 h 4303058"/>
                  <a:gd name="connsiteX46" fmla="*/ 2207 w 689704"/>
                  <a:gd name="connsiteY46" fmla="*/ 3997681 h 4303058"/>
                  <a:gd name="connsiteX47" fmla="*/ 8714 w 689704"/>
                  <a:gd name="connsiteY47" fmla="*/ 4061446 h 4303058"/>
                  <a:gd name="connsiteX48" fmla="*/ 30402 w 689704"/>
                  <a:gd name="connsiteY48" fmla="*/ 4051903 h 4303058"/>
                  <a:gd name="connsiteX49" fmla="*/ 41681 w 689704"/>
                  <a:gd name="connsiteY49" fmla="*/ 4064916 h 4303058"/>
                  <a:gd name="connsiteX0" fmla="*/ 30402 w 689742"/>
                  <a:gd name="connsiteY0" fmla="*/ 4051903 h 4306095"/>
                  <a:gd name="connsiteX1" fmla="*/ 94601 w 689742"/>
                  <a:gd name="connsiteY1" fmla="*/ 4157310 h 4306095"/>
                  <a:gd name="connsiteX2" fmla="*/ 199141 w 689742"/>
                  <a:gd name="connsiteY2" fmla="*/ 4243198 h 4306095"/>
                  <a:gd name="connsiteX3" fmla="*/ 307152 w 689742"/>
                  <a:gd name="connsiteY3" fmla="*/ 4272695 h 4306095"/>
                  <a:gd name="connsiteX4" fmla="*/ 376990 w 689742"/>
                  <a:gd name="connsiteY4" fmla="*/ 4285708 h 4306095"/>
                  <a:gd name="connsiteX5" fmla="*/ 584334 w 689742"/>
                  <a:gd name="connsiteY5" fmla="*/ 4306095 h 4306095"/>
                  <a:gd name="connsiteX6" fmla="*/ 689742 w 689742"/>
                  <a:gd name="connsiteY6" fmla="*/ 4304794 h 4306095"/>
                  <a:gd name="connsiteX7" fmla="*/ 654172 w 689742"/>
                  <a:gd name="connsiteY7" fmla="*/ 5639 h 4306095"/>
                  <a:gd name="connsiteX8" fmla="*/ 628146 w 689742"/>
                  <a:gd name="connsiteY8" fmla="*/ 0 h 4306095"/>
                  <a:gd name="connsiteX9" fmla="*/ 530546 w 689742"/>
                  <a:gd name="connsiteY9" fmla="*/ 22123 h 4306095"/>
                  <a:gd name="connsiteX10" fmla="*/ 458106 w 689742"/>
                  <a:gd name="connsiteY10" fmla="*/ 83285 h 4306095"/>
                  <a:gd name="connsiteX11" fmla="*/ 422970 w 689742"/>
                  <a:gd name="connsiteY11" fmla="*/ 196067 h 4306095"/>
                  <a:gd name="connsiteX12" fmla="*/ 422970 w 689742"/>
                  <a:gd name="connsiteY12" fmla="*/ 308415 h 4306095"/>
                  <a:gd name="connsiteX13" fmla="*/ 438152 w 689742"/>
                  <a:gd name="connsiteY13" fmla="*/ 399508 h 4306095"/>
                  <a:gd name="connsiteX14" fmla="*/ 461576 w 689742"/>
                  <a:gd name="connsiteY14" fmla="*/ 455031 h 4306095"/>
                  <a:gd name="connsiteX15" fmla="*/ 471119 w 689742"/>
                  <a:gd name="connsiteY15" fmla="*/ 560005 h 4306095"/>
                  <a:gd name="connsiteX16" fmla="*/ 465046 w 689742"/>
                  <a:gd name="connsiteY16" fmla="*/ 601647 h 4306095"/>
                  <a:gd name="connsiteX17" fmla="*/ 396076 w 689742"/>
                  <a:gd name="connsiteY17" fmla="*/ 666714 h 4306095"/>
                  <a:gd name="connsiteX18" fmla="*/ 338817 w 689742"/>
                  <a:gd name="connsiteY18" fmla="*/ 700548 h 4306095"/>
                  <a:gd name="connsiteX19" fmla="*/ 225602 w 689742"/>
                  <a:gd name="connsiteY19" fmla="*/ 770820 h 4306095"/>
                  <a:gd name="connsiteX20" fmla="*/ 188731 w 689742"/>
                  <a:gd name="connsiteY20" fmla="*/ 795979 h 4306095"/>
                  <a:gd name="connsiteX21" fmla="*/ 87227 w 689742"/>
                  <a:gd name="connsiteY21" fmla="*/ 888807 h 4306095"/>
                  <a:gd name="connsiteX22" fmla="*/ 63369 w 689742"/>
                  <a:gd name="connsiteY22" fmla="*/ 969923 h 4306095"/>
                  <a:gd name="connsiteX23" fmla="*/ 68575 w 689742"/>
                  <a:gd name="connsiteY23" fmla="*/ 1048437 h 4306095"/>
                  <a:gd name="connsiteX24" fmla="*/ 72912 w 689742"/>
                  <a:gd name="connsiteY24" fmla="*/ 1116540 h 4306095"/>
                  <a:gd name="connsiteX25" fmla="*/ 111519 w 689742"/>
                  <a:gd name="connsiteY25" fmla="*/ 1272699 h 4306095"/>
                  <a:gd name="connsiteX26" fmla="*/ 141883 w 689742"/>
                  <a:gd name="connsiteY26" fmla="*/ 1460090 h 4306095"/>
                  <a:gd name="connsiteX27" fmla="*/ 153161 w 689742"/>
                  <a:gd name="connsiteY27" fmla="*/ 1507372 h 4306095"/>
                  <a:gd name="connsiteX28" fmla="*/ 173115 w 689742"/>
                  <a:gd name="connsiteY28" fmla="*/ 1558991 h 4306095"/>
                  <a:gd name="connsiteX29" fmla="*/ 284161 w 689742"/>
                  <a:gd name="connsiteY29" fmla="*/ 1712982 h 4306095"/>
                  <a:gd name="connsiteX30" fmla="*/ 334479 w 689742"/>
                  <a:gd name="connsiteY30" fmla="*/ 1789326 h 4306095"/>
                  <a:gd name="connsiteX31" fmla="*/ 346625 w 689742"/>
                  <a:gd name="connsiteY31" fmla="*/ 1827065 h 4306095"/>
                  <a:gd name="connsiteX32" fmla="*/ 350963 w 689742"/>
                  <a:gd name="connsiteY32" fmla="*/ 1851356 h 4306095"/>
                  <a:gd name="connsiteX33" fmla="*/ 354433 w 689742"/>
                  <a:gd name="connsiteY33" fmla="*/ 1879552 h 4306095"/>
                  <a:gd name="connsiteX34" fmla="*/ 338383 w 689742"/>
                  <a:gd name="connsiteY34" fmla="*/ 1966307 h 4306095"/>
                  <a:gd name="connsiteX35" fmla="*/ 320165 w 689742"/>
                  <a:gd name="connsiteY35" fmla="*/ 2174086 h 4306095"/>
                  <a:gd name="connsiteX36" fmla="*/ 316261 w 689742"/>
                  <a:gd name="connsiteY36" fmla="*/ 2351500 h 4306095"/>
                  <a:gd name="connsiteX37" fmla="*/ 350095 w 689742"/>
                  <a:gd name="connsiteY37" fmla="*/ 2598319 h 4306095"/>
                  <a:gd name="connsiteX38" fmla="*/ 424271 w 689742"/>
                  <a:gd name="connsiteY38" fmla="*/ 3332702 h 4306095"/>
                  <a:gd name="connsiteX39" fmla="*/ 465046 w 689742"/>
                  <a:gd name="connsiteY39" fmla="*/ 3499706 h 4306095"/>
                  <a:gd name="connsiteX40" fmla="*/ 492374 w 689742"/>
                  <a:gd name="connsiteY40" fmla="*/ 3651527 h 4306095"/>
                  <a:gd name="connsiteX41" fmla="*/ 479361 w 689742"/>
                  <a:gd name="connsiteY41" fmla="*/ 3794673 h 4306095"/>
                  <a:gd name="connsiteX42" fmla="*/ 465914 w 689742"/>
                  <a:gd name="connsiteY42" fmla="*/ 3805518 h 4306095"/>
                  <a:gd name="connsiteX43" fmla="*/ 402148 w 689742"/>
                  <a:gd name="connsiteY43" fmla="*/ 3813760 h 4306095"/>
                  <a:gd name="connsiteX44" fmla="*/ 180923 w 689742"/>
                  <a:gd name="connsiteY44" fmla="*/ 3857571 h 4306095"/>
                  <a:gd name="connsiteX45" fmla="*/ 17389 w 689742"/>
                  <a:gd name="connsiteY45" fmla="*/ 3944760 h 4306095"/>
                  <a:gd name="connsiteX46" fmla="*/ 2207 w 689742"/>
                  <a:gd name="connsiteY46" fmla="*/ 3997681 h 4306095"/>
                  <a:gd name="connsiteX47" fmla="*/ 8714 w 689742"/>
                  <a:gd name="connsiteY47" fmla="*/ 4061446 h 4306095"/>
                  <a:gd name="connsiteX48" fmla="*/ 30402 w 689742"/>
                  <a:gd name="connsiteY48" fmla="*/ 4051903 h 4306095"/>
                  <a:gd name="connsiteX0" fmla="*/ 8714 w 689742"/>
                  <a:gd name="connsiteY0" fmla="*/ 4061446 h 4306095"/>
                  <a:gd name="connsiteX1" fmla="*/ 94601 w 689742"/>
                  <a:gd name="connsiteY1" fmla="*/ 4157310 h 4306095"/>
                  <a:gd name="connsiteX2" fmla="*/ 199141 w 689742"/>
                  <a:gd name="connsiteY2" fmla="*/ 4243198 h 4306095"/>
                  <a:gd name="connsiteX3" fmla="*/ 307152 w 689742"/>
                  <a:gd name="connsiteY3" fmla="*/ 4272695 h 4306095"/>
                  <a:gd name="connsiteX4" fmla="*/ 376990 w 689742"/>
                  <a:gd name="connsiteY4" fmla="*/ 4285708 h 4306095"/>
                  <a:gd name="connsiteX5" fmla="*/ 584334 w 689742"/>
                  <a:gd name="connsiteY5" fmla="*/ 4306095 h 4306095"/>
                  <a:gd name="connsiteX6" fmla="*/ 689742 w 689742"/>
                  <a:gd name="connsiteY6" fmla="*/ 4304794 h 4306095"/>
                  <a:gd name="connsiteX7" fmla="*/ 654172 w 689742"/>
                  <a:gd name="connsiteY7" fmla="*/ 5639 h 4306095"/>
                  <a:gd name="connsiteX8" fmla="*/ 628146 w 689742"/>
                  <a:gd name="connsiteY8" fmla="*/ 0 h 4306095"/>
                  <a:gd name="connsiteX9" fmla="*/ 530546 w 689742"/>
                  <a:gd name="connsiteY9" fmla="*/ 22123 h 4306095"/>
                  <a:gd name="connsiteX10" fmla="*/ 458106 w 689742"/>
                  <a:gd name="connsiteY10" fmla="*/ 83285 h 4306095"/>
                  <a:gd name="connsiteX11" fmla="*/ 422970 w 689742"/>
                  <a:gd name="connsiteY11" fmla="*/ 196067 h 4306095"/>
                  <a:gd name="connsiteX12" fmla="*/ 422970 w 689742"/>
                  <a:gd name="connsiteY12" fmla="*/ 308415 h 4306095"/>
                  <a:gd name="connsiteX13" fmla="*/ 438152 w 689742"/>
                  <a:gd name="connsiteY13" fmla="*/ 399508 h 4306095"/>
                  <a:gd name="connsiteX14" fmla="*/ 461576 w 689742"/>
                  <a:gd name="connsiteY14" fmla="*/ 455031 h 4306095"/>
                  <a:gd name="connsiteX15" fmla="*/ 471119 w 689742"/>
                  <a:gd name="connsiteY15" fmla="*/ 560005 h 4306095"/>
                  <a:gd name="connsiteX16" fmla="*/ 465046 w 689742"/>
                  <a:gd name="connsiteY16" fmla="*/ 601647 h 4306095"/>
                  <a:gd name="connsiteX17" fmla="*/ 396076 w 689742"/>
                  <a:gd name="connsiteY17" fmla="*/ 666714 h 4306095"/>
                  <a:gd name="connsiteX18" fmla="*/ 338817 w 689742"/>
                  <a:gd name="connsiteY18" fmla="*/ 700548 h 4306095"/>
                  <a:gd name="connsiteX19" fmla="*/ 225602 w 689742"/>
                  <a:gd name="connsiteY19" fmla="*/ 770820 h 4306095"/>
                  <a:gd name="connsiteX20" fmla="*/ 188731 w 689742"/>
                  <a:gd name="connsiteY20" fmla="*/ 795979 h 4306095"/>
                  <a:gd name="connsiteX21" fmla="*/ 87227 w 689742"/>
                  <a:gd name="connsiteY21" fmla="*/ 888807 h 4306095"/>
                  <a:gd name="connsiteX22" fmla="*/ 63369 w 689742"/>
                  <a:gd name="connsiteY22" fmla="*/ 969923 h 4306095"/>
                  <a:gd name="connsiteX23" fmla="*/ 68575 w 689742"/>
                  <a:gd name="connsiteY23" fmla="*/ 1048437 h 4306095"/>
                  <a:gd name="connsiteX24" fmla="*/ 72912 w 689742"/>
                  <a:gd name="connsiteY24" fmla="*/ 1116540 h 4306095"/>
                  <a:gd name="connsiteX25" fmla="*/ 111519 w 689742"/>
                  <a:gd name="connsiteY25" fmla="*/ 1272699 h 4306095"/>
                  <a:gd name="connsiteX26" fmla="*/ 141883 w 689742"/>
                  <a:gd name="connsiteY26" fmla="*/ 1460090 h 4306095"/>
                  <a:gd name="connsiteX27" fmla="*/ 153161 w 689742"/>
                  <a:gd name="connsiteY27" fmla="*/ 1507372 h 4306095"/>
                  <a:gd name="connsiteX28" fmla="*/ 173115 w 689742"/>
                  <a:gd name="connsiteY28" fmla="*/ 1558991 h 4306095"/>
                  <a:gd name="connsiteX29" fmla="*/ 284161 w 689742"/>
                  <a:gd name="connsiteY29" fmla="*/ 1712982 h 4306095"/>
                  <a:gd name="connsiteX30" fmla="*/ 334479 w 689742"/>
                  <a:gd name="connsiteY30" fmla="*/ 1789326 h 4306095"/>
                  <a:gd name="connsiteX31" fmla="*/ 346625 w 689742"/>
                  <a:gd name="connsiteY31" fmla="*/ 1827065 h 4306095"/>
                  <a:gd name="connsiteX32" fmla="*/ 350963 w 689742"/>
                  <a:gd name="connsiteY32" fmla="*/ 1851356 h 4306095"/>
                  <a:gd name="connsiteX33" fmla="*/ 354433 w 689742"/>
                  <a:gd name="connsiteY33" fmla="*/ 1879552 h 4306095"/>
                  <a:gd name="connsiteX34" fmla="*/ 338383 w 689742"/>
                  <a:gd name="connsiteY34" fmla="*/ 1966307 h 4306095"/>
                  <a:gd name="connsiteX35" fmla="*/ 320165 w 689742"/>
                  <a:gd name="connsiteY35" fmla="*/ 2174086 h 4306095"/>
                  <a:gd name="connsiteX36" fmla="*/ 316261 w 689742"/>
                  <a:gd name="connsiteY36" fmla="*/ 2351500 h 4306095"/>
                  <a:gd name="connsiteX37" fmla="*/ 350095 w 689742"/>
                  <a:gd name="connsiteY37" fmla="*/ 2598319 h 4306095"/>
                  <a:gd name="connsiteX38" fmla="*/ 424271 w 689742"/>
                  <a:gd name="connsiteY38" fmla="*/ 3332702 h 4306095"/>
                  <a:gd name="connsiteX39" fmla="*/ 465046 w 689742"/>
                  <a:gd name="connsiteY39" fmla="*/ 3499706 h 4306095"/>
                  <a:gd name="connsiteX40" fmla="*/ 492374 w 689742"/>
                  <a:gd name="connsiteY40" fmla="*/ 3651527 h 4306095"/>
                  <a:gd name="connsiteX41" fmla="*/ 479361 w 689742"/>
                  <a:gd name="connsiteY41" fmla="*/ 3794673 h 4306095"/>
                  <a:gd name="connsiteX42" fmla="*/ 465914 w 689742"/>
                  <a:gd name="connsiteY42" fmla="*/ 3805518 h 4306095"/>
                  <a:gd name="connsiteX43" fmla="*/ 402148 w 689742"/>
                  <a:gd name="connsiteY43" fmla="*/ 3813760 h 4306095"/>
                  <a:gd name="connsiteX44" fmla="*/ 180923 w 689742"/>
                  <a:gd name="connsiteY44" fmla="*/ 3857571 h 4306095"/>
                  <a:gd name="connsiteX45" fmla="*/ 17389 w 689742"/>
                  <a:gd name="connsiteY45" fmla="*/ 3944760 h 4306095"/>
                  <a:gd name="connsiteX46" fmla="*/ 2207 w 689742"/>
                  <a:gd name="connsiteY46" fmla="*/ 3997681 h 4306095"/>
                  <a:gd name="connsiteX47" fmla="*/ 8714 w 689742"/>
                  <a:gd name="connsiteY47" fmla="*/ 4061446 h 4306095"/>
                  <a:gd name="connsiteX0" fmla="*/ 8714 w 689742"/>
                  <a:gd name="connsiteY0" fmla="*/ 4061446 h 4306095"/>
                  <a:gd name="connsiteX1" fmla="*/ 199141 w 689742"/>
                  <a:gd name="connsiteY1" fmla="*/ 4243198 h 4306095"/>
                  <a:gd name="connsiteX2" fmla="*/ 307152 w 689742"/>
                  <a:gd name="connsiteY2" fmla="*/ 4272695 h 4306095"/>
                  <a:gd name="connsiteX3" fmla="*/ 376990 w 689742"/>
                  <a:gd name="connsiteY3" fmla="*/ 4285708 h 4306095"/>
                  <a:gd name="connsiteX4" fmla="*/ 584334 w 689742"/>
                  <a:gd name="connsiteY4" fmla="*/ 4306095 h 4306095"/>
                  <a:gd name="connsiteX5" fmla="*/ 689742 w 689742"/>
                  <a:gd name="connsiteY5" fmla="*/ 4304794 h 4306095"/>
                  <a:gd name="connsiteX6" fmla="*/ 654172 w 689742"/>
                  <a:gd name="connsiteY6" fmla="*/ 5639 h 4306095"/>
                  <a:gd name="connsiteX7" fmla="*/ 628146 w 689742"/>
                  <a:gd name="connsiteY7" fmla="*/ 0 h 4306095"/>
                  <a:gd name="connsiteX8" fmla="*/ 530546 w 689742"/>
                  <a:gd name="connsiteY8" fmla="*/ 22123 h 4306095"/>
                  <a:gd name="connsiteX9" fmla="*/ 458106 w 689742"/>
                  <a:gd name="connsiteY9" fmla="*/ 83285 h 4306095"/>
                  <a:gd name="connsiteX10" fmla="*/ 422970 w 689742"/>
                  <a:gd name="connsiteY10" fmla="*/ 196067 h 4306095"/>
                  <a:gd name="connsiteX11" fmla="*/ 422970 w 689742"/>
                  <a:gd name="connsiteY11" fmla="*/ 308415 h 4306095"/>
                  <a:gd name="connsiteX12" fmla="*/ 438152 w 689742"/>
                  <a:gd name="connsiteY12" fmla="*/ 399508 h 4306095"/>
                  <a:gd name="connsiteX13" fmla="*/ 461576 w 689742"/>
                  <a:gd name="connsiteY13" fmla="*/ 455031 h 4306095"/>
                  <a:gd name="connsiteX14" fmla="*/ 471119 w 689742"/>
                  <a:gd name="connsiteY14" fmla="*/ 560005 h 4306095"/>
                  <a:gd name="connsiteX15" fmla="*/ 465046 w 689742"/>
                  <a:gd name="connsiteY15" fmla="*/ 601647 h 4306095"/>
                  <a:gd name="connsiteX16" fmla="*/ 396076 w 689742"/>
                  <a:gd name="connsiteY16" fmla="*/ 666714 h 4306095"/>
                  <a:gd name="connsiteX17" fmla="*/ 338817 w 689742"/>
                  <a:gd name="connsiteY17" fmla="*/ 700548 h 4306095"/>
                  <a:gd name="connsiteX18" fmla="*/ 225602 w 689742"/>
                  <a:gd name="connsiteY18" fmla="*/ 770820 h 4306095"/>
                  <a:gd name="connsiteX19" fmla="*/ 188731 w 689742"/>
                  <a:gd name="connsiteY19" fmla="*/ 795979 h 4306095"/>
                  <a:gd name="connsiteX20" fmla="*/ 87227 w 689742"/>
                  <a:gd name="connsiteY20" fmla="*/ 888807 h 4306095"/>
                  <a:gd name="connsiteX21" fmla="*/ 63369 w 689742"/>
                  <a:gd name="connsiteY21" fmla="*/ 969923 h 4306095"/>
                  <a:gd name="connsiteX22" fmla="*/ 68575 w 689742"/>
                  <a:gd name="connsiteY22" fmla="*/ 1048437 h 4306095"/>
                  <a:gd name="connsiteX23" fmla="*/ 72912 w 689742"/>
                  <a:gd name="connsiteY23" fmla="*/ 1116540 h 4306095"/>
                  <a:gd name="connsiteX24" fmla="*/ 111519 w 689742"/>
                  <a:gd name="connsiteY24" fmla="*/ 1272699 h 4306095"/>
                  <a:gd name="connsiteX25" fmla="*/ 141883 w 689742"/>
                  <a:gd name="connsiteY25" fmla="*/ 1460090 h 4306095"/>
                  <a:gd name="connsiteX26" fmla="*/ 153161 w 689742"/>
                  <a:gd name="connsiteY26" fmla="*/ 1507372 h 4306095"/>
                  <a:gd name="connsiteX27" fmla="*/ 173115 w 689742"/>
                  <a:gd name="connsiteY27" fmla="*/ 1558991 h 4306095"/>
                  <a:gd name="connsiteX28" fmla="*/ 284161 w 689742"/>
                  <a:gd name="connsiteY28" fmla="*/ 1712982 h 4306095"/>
                  <a:gd name="connsiteX29" fmla="*/ 334479 w 689742"/>
                  <a:gd name="connsiteY29" fmla="*/ 1789326 h 4306095"/>
                  <a:gd name="connsiteX30" fmla="*/ 346625 w 689742"/>
                  <a:gd name="connsiteY30" fmla="*/ 1827065 h 4306095"/>
                  <a:gd name="connsiteX31" fmla="*/ 350963 w 689742"/>
                  <a:gd name="connsiteY31" fmla="*/ 1851356 h 4306095"/>
                  <a:gd name="connsiteX32" fmla="*/ 354433 w 689742"/>
                  <a:gd name="connsiteY32" fmla="*/ 1879552 h 4306095"/>
                  <a:gd name="connsiteX33" fmla="*/ 338383 w 689742"/>
                  <a:gd name="connsiteY33" fmla="*/ 1966307 h 4306095"/>
                  <a:gd name="connsiteX34" fmla="*/ 320165 w 689742"/>
                  <a:gd name="connsiteY34" fmla="*/ 2174086 h 4306095"/>
                  <a:gd name="connsiteX35" fmla="*/ 316261 w 689742"/>
                  <a:gd name="connsiteY35" fmla="*/ 2351500 h 4306095"/>
                  <a:gd name="connsiteX36" fmla="*/ 350095 w 689742"/>
                  <a:gd name="connsiteY36" fmla="*/ 2598319 h 4306095"/>
                  <a:gd name="connsiteX37" fmla="*/ 424271 w 689742"/>
                  <a:gd name="connsiteY37" fmla="*/ 3332702 h 4306095"/>
                  <a:gd name="connsiteX38" fmla="*/ 465046 w 689742"/>
                  <a:gd name="connsiteY38" fmla="*/ 3499706 h 4306095"/>
                  <a:gd name="connsiteX39" fmla="*/ 492374 w 689742"/>
                  <a:gd name="connsiteY39" fmla="*/ 3651527 h 4306095"/>
                  <a:gd name="connsiteX40" fmla="*/ 479361 w 689742"/>
                  <a:gd name="connsiteY40" fmla="*/ 3794673 h 4306095"/>
                  <a:gd name="connsiteX41" fmla="*/ 465914 w 689742"/>
                  <a:gd name="connsiteY41" fmla="*/ 3805518 h 4306095"/>
                  <a:gd name="connsiteX42" fmla="*/ 402148 w 689742"/>
                  <a:gd name="connsiteY42" fmla="*/ 3813760 h 4306095"/>
                  <a:gd name="connsiteX43" fmla="*/ 180923 w 689742"/>
                  <a:gd name="connsiteY43" fmla="*/ 3857571 h 4306095"/>
                  <a:gd name="connsiteX44" fmla="*/ 17389 w 689742"/>
                  <a:gd name="connsiteY44" fmla="*/ 3944760 h 4306095"/>
                  <a:gd name="connsiteX45" fmla="*/ 2207 w 689742"/>
                  <a:gd name="connsiteY45" fmla="*/ 3997681 h 4306095"/>
                  <a:gd name="connsiteX46" fmla="*/ 8714 w 689742"/>
                  <a:gd name="connsiteY46" fmla="*/ 4061446 h 4306095"/>
                  <a:gd name="connsiteX0" fmla="*/ 8714 w 689742"/>
                  <a:gd name="connsiteY0" fmla="*/ 4061446 h 4306095"/>
                  <a:gd name="connsiteX1" fmla="*/ 199141 w 689742"/>
                  <a:gd name="connsiteY1" fmla="*/ 4243198 h 4306095"/>
                  <a:gd name="connsiteX2" fmla="*/ 307152 w 689742"/>
                  <a:gd name="connsiteY2" fmla="*/ 4272695 h 4306095"/>
                  <a:gd name="connsiteX3" fmla="*/ 376990 w 689742"/>
                  <a:gd name="connsiteY3" fmla="*/ 4285708 h 4306095"/>
                  <a:gd name="connsiteX4" fmla="*/ 584334 w 689742"/>
                  <a:gd name="connsiteY4" fmla="*/ 4306095 h 4306095"/>
                  <a:gd name="connsiteX5" fmla="*/ 689742 w 689742"/>
                  <a:gd name="connsiteY5" fmla="*/ 4304794 h 4306095"/>
                  <a:gd name="connsiteX6" fmla="*/ 654172 w 689742"/>
                  <a:gd name="connsiteY6" fmla="*/ 5639 h 4306095"/>
                  <a:gd name="connsiteX7" fmla="*/ 628146 w 689742"/>
                  <a:gd name="connsiteY7" fmla="*/ 0 h 4306095"/>
                  <a:gd name="connsiteX8" fmla="*/ 530546 w 689742"/>
                  <a:gd name="connsiteY8" fmla="*/ 22123 h 4306095"/>
                  <a:gd name="connsiteX9" fmla="*/ 458106 w 689742"/>
                  <a:gd name="connsiteY9" fmla="*/ 83285 h 4306095"/>
                  <a:gd name="connsiteX10" fmla="*/ 422970 w 689742"/>
                  <a:gd name="connsiteY10" fmla="*/ 196067 h 4306095"/>
                  <a:gd name="connsiteX11" fmla="*/ 422970 w 689742"/>
                  <a:gd name="connsiteY11" fmla="*/ 308415 h 4306095"/>
                  <a:gd name="connsiteX12" fmla="*/ 438152 w 689742"/>
                  <a:gd name="connsiteY12" fmla="*/ 399508 h 4306095"/>
                  <a:gd name="connsiteX13" fmla="*/ 461576 w 689742"/>
                  <a:gd name="connsiteY13" fmla="*/ 455031 h 4306095"/>
                  <a:gd name="connsiteX14" fmla="*/ 471119 w 689742"/>
                  <a:gd name="connsiteY14" fmla="*/ 560005 h 4306095"/>
                  <a:gd name="connsiteX15" fmla="*/ 465046 w 689742"/>
                  <a:gd name="connsiteY15" fmla="*/ 601647 h 4306095"/>
                  <a:gd name="connsiteX16" fmla="*/ 396076 w 689742"/>
                  <a:gd name="connsiteY16" fmla="*/ 666714 h 4306095"/>
                  <a:gd name="connsiteX17" fmla="*/ 338817 w 689742"/>
                  <a:gd name="connsiteY17" fmla="*/ 700548 h 4306095"/>
                  <a:gd name="connsiteX18" fmla="*/ 225602 w 689742"/>
                  <a:gd name="connsiteY18" fmla="*/ 770820 h 4306095"/>
                  <a:gd name="connsiteX19" fmla="*/ 188731 w 689742"/>
                  <a:gd name="connsiteY19" fmla="*/ 795979 h 4306095"/>
                  <a:gd name="connsiteX20" fmla="*/ 87227 w 689742"/>
                  <a:gd name="connsiteY20" fmla="*/ 888807 h 4306095"/>
                  <a:gd name="connsiteX21" fmla="*/ 63369 w 689742"/>
                  <a:gd name="connsiteY21" fmla="*/ 969923 h 4306095"/>
                  <a:gd name="connsiteX22" fmla="*/ 68575 w 689742"/>
                  <a:gd name="connsiteY22" fmla="*/ 1048437 h 4306095"/>
                  <a:gd name="connsiteX23" fmla="*/ 72912 w 689742"/>
                  <a:gd name="connsiteY23" fmla="*/ 1116540 h 4306095"/>
                  <a:gd name="connsiteX24" fmla="*/ 111519 w 689742"/>
                  <a:gd name="connsiteY24" fmla="*/ 1272699 h 4306095"/>
                  <a:gd name="connsiteX25" fmla="*/ 141883 w 689742"/>
                  <a:gd name="connsiteY25" fmla="*/ 1460090 h 4306095"/>
                  <a:gd name="connsiteX26" fmla="*/ 153161 w 689742"/>
                  <a:gd name="connsiteY26" fmla="*/ 1507372 h 4306095"/>
                  <a:gd name="connsiteX27" fmla="*/ 173115 w 689742"/>
                  <a:gd name="connsiteY27" fmla="*/ 1558991 h 4306095"/>
                  <a:gd name="connsiteX28" fmla="*/ 284161 w 689742"/>
                  <a:gd name="connsiteY28" fmla="*/ 1712982 h 4306095"/>
                  <a:gd name="connsiteX29" fmla="*/ 334479 w 689742"/>
                  <a:gd name="connsiteY29" fmla="*/ 1789326 h 4306095"/>
                  <a:gd name="connsiteX30" fmla="*/ 346625 w 689742"/>
                  <a:gd name="connsiteY30" fmla="*/ 1827065 h 4306095"/>
                  <a:gd name="connsiteX31" fmla="*/ 350963 w 689742"/>
                  <a:gd name="connsiteY31" fmla="*/ 1851356 h 4306095"/>
                  <a:gd name="connsiteX32" fmla="*/ 354433 w 689742"/>
                  <a:gd name="connsiteY32" fmla="*/ 1879552 h 4306095"/>
                  <a:gd name="connsiteX33" fmla="*/ 338383 w 689742"/>
                  <a:gd name="connsiteY33" fmla="*/ 1966307 h 4306095"/>
                  <a:gd name="connsiteX34" fmla="*/ 320165 w 689742"/>
                  <a:gd name="connsiteY34" fmla="*/ 2174086 h 4306095"/>
                  <a:gd name="connsiteX35" fmla="*/ 316261 w 689742"/>
                  <a:gd name="connsiteY35" fmla="*/ 2351500 h 4306095"/>
                  <a:gd name="connsiteX36" fmla="*/ 350095 w 689742"/>
                  <a:gd name="connsiteY36" fmla="*/ 2598319 h 4306095"/>
                  <a:gd name="connsiteX37" fmla="*/ 424271 w 689742"/>
                  <a:gd name="connsiteY37" fmla="*/ 3332702 h 4306095"/>
                  <a:gd name="connsiteX38" fmla="*/ 465046 w 689742"/>
                  <a:gd name="connsiteY38" fmla="*/ 3499706 h 4306095"/>
                  <a:gd name="connsiteX39" fmla="*/ 492374 w 689742"/>
                  <a:gd name="connsiteY39" fmla="*/ 3651527 h 4306095"/>
                  <a:gd name="connsiteX40" fmla="*/ 479361 w 689742"/>
                  <a:gd name="connsiteY40" fmla="*/ 3794673 h 4306095"/>
                  <a:gd name="connsiteX41" fmla="*/ 465914 w 689742"/>
                  <a:gd name="connsiteY41" fmla="*/ 3805518 h 4306095"/>
                  <a:gd name="connsiteX42" fmla="*/ 402148 w 689742"/>
                  <a:gd name="connsiteY42" fmla="*/ 3813760 h 4306095"/>
                  <a:gd name="connsiteX43" fmla="*/ 180923 w 689742"/>
                  <a:gd name="connsiteY43" fmla="*/ 3857571 h 4306095"/>
                  <a:gd name="connsiteX44" fmla="*/ 17389 w 689742"/>
                  <a:gd name="connsiteY44" fmla="*/ 3944760 h 4306095"/>
                  <a:gd name="connsiteX45" fmla="*/ 2207 w 689742"/>
                  <a:gd name="connsiteY45" fmla="*/ 3997681 h 4306095"/>
                  <a:gd name="connsiteX46" fmla="*/ 8714 w 689742"/>
                  <a:gd name="connsiteY46" fmla="*/ 4061446 h 430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89742" h="4306095">
                    <a:moveTo>
                      <a:pt x="8714" y="4061446"/>
                    </a:moveTo>
                    <a:cubicBezTo>
                      <a:pt x="41536" y="4102366"/>
                      <a:pt x="56893" y="4186642"/>
                      <a:pt x="199141" y="4243198"/>
                    </a:cubicBezTo>
                    <a:cubicBezTo>
                      <a:pt x="255769" y="4265713"/>
                      <a:pt x="269413" y="4269658"/>
                      <a:pt x="307152" y="4272695"/>
                    </a:cubicBezTo>
                    <a:cubicBezTo>
                      <a:pt x="331009" y="4274864"/>
                      <a:pt x="353566" y="4282238"/>
                      <a:pt x="376990" y="4285708"/>
                    </a:cubicBezTo>
                    <a:cubicBezTo>
                      <a:pt x="431645" y="4293950"/>
                      <a:pt x="511894" y="4302191"/>
                      <a:pt x="584334" y="4306095"/>
                    </a:cubicBezTo>
                    <a:lnTo>
                      <a:pt x="689742" y="4304794"/>
                    </a:lnTo>
                    <a:lnTo>
                      <a:pt x="654172" y="5639"/>
                    </a:lnTo>
                    <a:lnTo>
                      <a:pt x="628146" y="0"/>
                    </a:lnTo>
                    <a:cubicBezTo>
                      <a:pt x="627278" y="9543"/>
                      <a:pt x="547897" y="14315"/>
                      <a:pt x="530546" y="22123"/>
                    </a:cubicBezTo>
                    <a:cubicBezTo>
                      <a:pt x="500616" y="35570"/>
                      <a:pt x="476758" y="53354"/>
                      <a:pt x="458106" y="83285"/>
                    </a:cubicBezTo>
                    <a:cubicBezTo>
                      <a:pt x="435549" y="118855"/>
                      <a:pt x="422102" y="155726"/>
                      <a:pt x="422970" y="196067"/>
                    </a:cubicBezTo>
                    <a:cubicBezTo>
                      <a:pt x="423404" y="233372"/>
                      <a:pt x="421668" y="271110"/>
                      <a:pt x="422970" y="308415"/>
                    </a:cubicBezTo>
                    <a:cubicBezTo>
                      <a:pt x="424271" y="339213"/>
                      <a:pt x="422536" y="370445"/>
                      <a:pt x="438152" y="399508"/>
                    </a:cubicBezTo>
                    <a:cubicBezTo>
                      <a:pt x="447695" y="417293"/>
                      <a:pt x="458106" y="435511"/>
                      <a:pt x="461576" y="455031"/>
                    </a:cubicBezTo>
                    <a:cubicBezTo>
                      <a:pt x="467649" y="489733"/>
                      <a:pt x="469384" y="524869"/>
                      <a:pt x="471119" y="560005"/>
                    </a:cubicBezTo>
                    <a:cubicBezTo>
                      <a:pt x="471986" y="573886"/>
                      <a:pt x="475890" y="591237"/>
                      <a:pt x="465046" y="601647"/>
                    </a:cubicBezTo>
                    <a:cubicBezTo>
                      <a:pt x="442056" y="623336"/>
                      <a:pt x="424705" y="649797"/>
                      <a:pt x="396076" y="666714"/>
                    </a:cubicBezTo>
                    <a:cubicBezTo>
                      <a:pt x="376990" y="677992"/>
                      <a:pt x="356168" y="685366"/>
                      <a:pt x="338817" y="700548"/>
                    </a:cubicBezTo>
                    <a:cubicBezTo>
                      <a:pt x="304983" y="730045"/>
                      <a:pt x="261171" y="743058"/>
                      <a:pt x="225602" y="770820"/>
                    </a:cubicBezTo>
                    <a:cubicBezTo>
                      <a:pt x="214757" y="779496"/>
                      <a:pt x="203479" y="791208"/>
                      <a:pt x="188731" y="795979"/>
                    </a:cubicBezTo>
                    <a:cubicBezTo>
                      <a:pt x="140582" y="811161"/>
                      <a:pt x="103277" y="840224"/>
                      <a:pt x="87227" y="888807"/>
                    </a:cubicBezTo>
                    <a:cubicBezTo>
                      <a:pt x="78552" y="915268"/>
                      <a:pt x="68141" y="941294"/>
                      <a:pt x="63369" y="969923"/>
                    </a:cubicBezTo>
                    <a:cubicBezTo>
                      <a:pt x="58598" y="998119"/>
                      <a:pt x="53826" y="1022410"/>
                      <a:pt x="68575" y="1048437"/>
                    </a:cubicBezTo>
                    <a:cubicBezTo>
                      <a:pt x="70310" y="1051473"/>
                      <a:pt x="64237" y="1099189"/>
                      <a:pt x="72912" y="1116540"/>
                    </a:cubicBezTo>
                    <a:cubicBezTo>
                      <a:pt x="97204" y="1165990"/>
                      <a:pt x="107615" y="1219778"/>
                      <a:pt x="111519" y="1272699"/>
                    </a:cubicBezTo>
                    <a:cubicBezTo>
                      <a:pt x="116290" y="1336464"/>
                      <a:pt x="137545" y="1396759"/>
                      <a:pt x="141883" y="1460090"/>
                    </a:cubicBezTo>
                    <a:cubicBezTo>
                      <a:pt x="142750" y="1475706"/>
                      <a:pt x="145353" y="1495226"/>
                      <a:pt x="153161" y="1507372"/>
                    </a:cubicBezTo>
                    <a:cubicBezTo>
                      <a:pt x="163572" y="1523855"/>
                      <a:pt x="167909" y="1541207"/>
                      <a:pt x="173115" y="1558991"/>
                    </a:cubicBezTo>
                    <a:cubicBezTo>
                      <a:pt x="191333" y="1621455"/>
                      <a:pt x="282860" y="1711247"/>
                      <a:pt x="284161" y="1712982"/>
                    </a:cubicBezTo>
                    <a:cubicBezTo>
                      <a:pt x="275920" y="1727730"/>
                      <a:pt x="333178" y="1763734"/>
                      <a:pt x="334479" y="1789326"/>
                    </a:cubicBezTo>
                    <a:cubicBezTo>
                      <a:pt x="334913" y="1803207"/>
                      <a:pt x="338817" y="1815787"/>
                      <a:pt x="346625" y="1827065"/>
                    </a:cubicBezTo>
                    <a:cubicBezTo>
                      <a:pt x="344890" y="1835740"/>
                      <a:pt x="343589" y="1843982"/>
                      <a:pt x="350963" y="1851356"/>
                    </a:cubicBezTo>
                    <a:cubicBezTo>
                      <a:pt x="358771" y="1859598"/>
                      <a:pt x="358337" y="1869575"/>
                      <a:pt x="354433" y="1879552"/>
                    </a:cubicBezTo>
                    <a:cubicBezTo>
                      <a:pt x="347493" y="1908181"/>
                      <a:pt x="346625" y="1938545"/>
                      <a:pt x="338383" y="1966307"/>
                    </a:cubicBezTo>
                    <a:cubicBezTo>
                      <a:pt x="317562" y="2034410"/>
                      <a:pt x="326238" y="2104682"/>
                      <a:pt x="320165" y="2174086"/>
                    </a:cubicBezTo>
                    <a:cubicBezTo>
                      <a:pt x="314092" y="2238285"/>
                      <a:pt x="317562" y="2286868"/>
                      <a:pt x="316261" y="2351500"/>
                    </a:cubicBezTo>
                    <a:cubicBezTo>
                      <a:pt x="314960" y="2422640"/>
                      <a:pt x="329708" y="2504189"/>
                      <a:pt x="350095" y="2598319"/>
                    </a:cubicBezTo>
                    <a:cubicBezTo>
                      <a:pt x="376556" y="2728018"/>
                      <a:pt x="406053" y="3287589"/>
                      <a:pt x="424271" y="3332702"/>
                    </a:cubicBezTo>
                    <a:cubicBezTo>
                      <a:pt x="432079" y="3389960"/>
                      <a:pt x="447261" y="3445483"/>
                      <a:pt x="465046" y="3499706"/>
                    </a:cubicBezTo>
                    <a:cubicBezTo>
                      <a:pt x="481530" y="3550024"/>
                      <a:pt x="484566" y="3600776"/>
                      <a:pt x="492374" y="3651527"/>
                    </a:cubicBezTo>
                    <a:cubicBezTo>
                      <a:pt x="499748" y="3699676"/>
                      <a:pt x="481096" y="3746524"/>
                      <a:pt x="479361" y="3794673"/>
                    </a:cubicBezTo>
                    <a:cubicBezTo>
                      <a:pt x="478927" y="3802915"/>
                      <a:pt x="472854" y="3805084"/>
                      <a:pt x="465914" y="3805518"/>
                    </a:cubicBezTo>
                    <a:cubicBezTo>
                      <a:pt x="444225" y="3805952"/>
                      <a:pt x="423404" y="3811157"/>
                      <a:pt x="402148" y="3813760"/>
                    </a:cubicBezTo>
                    <a:cubicBezTo>
                      <a:pt x="327105" y="3822435"/>
                      <a:pt x="252930" y="3832412"/>
                      <a:pt x="180923" y="3857571"/>
                    </a:cubicBezTo>
                    <a:cubicBezTo>
                      <a:pt x="121929" y="3877958"/>
                      <a:pt x="62502" y="3897045"/>
                      <a:pt x="17389" y="3944760"/>
                    </a:cubicBezTo>
                    <a:cubicBezTo>
                      <a:pt x="1773" y="3961243"/>
                      <a:pt x="-3432" y="3978161"/>
                      <a:pt x="2207" y="3997681"/>
                    </a:cubicBezTo>
                    <a:cubicBezTo>
                      <a:pt x="8280" y="4018936"/>
                      <a:pt x="8714" y="4040190"/>
                      <a:pt x="8714" y="4061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3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4A56EF6-A58C-468A-A026-3676BA91E292}"/>
                </a:ext>
              </a:extLst>
            </p:cNvPr>
            <p:cNvGrpSpPr/>
            <p:nvPr/>
          </p:nvGrpSpPr>
          <p:grpSpPr>
            <a:xfrm>
              <a:off x="4926416" y="4550664"/>
              <a:ext cx="4794496" cy="2560641"/>
              <a:chOff x="4926416" y="4550664"/>
              <a:chExt cx="4794496" cy="2560641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E0AC27A-266B-42A3-84CD-B678CE4AACDA}"/>
                  </a:ext>
                </a:extLst>
              </p:cNvPr>
              <p:cNvSpPr/>
              <p:nvPr/>
            </p:nvSpPr>
            <p:spPr>
              <a:xfrm flipH="1">
                <a:off x="6570811" y="4550664"/>
                <a:ext cx="3150101" cy="1090713"/>
              </a:xfrm>
              <a:custGeom>
                <a:avLst/>
                <a:gdLst>
                  <a:gd name="connsiteX0" fmla="*/ 201379 w 3150101"/>
                  <a:gd name="connsiteY0" fmla="*/ 146503 h 1090713"/>
                  <a:gd name="connsiteX1" fmla="*/ 558340 w 3150101"/>
                  <a:gd name="connsiteY1" fmla="*/ 125528 h 1090713"/>
                  <a:gd name="connsiteX2" fmla="*/ 1201708 w 3150101"/>
                  <a:gd name="connsiteY2" fmla="*/ 205234 h 1090713"/>
                  <a:gd name="connsiteX3" fmla="*/ 1231073 w 3150101"/>
                  <a:gd name="connsiteY3" fmla="*/ 173962 h 1090713"/>
                  <a:gd name="connsiteX4" fmla="*/ 1443877 w 3150101"/>
                  <a:gd name="connsiteY4" fmla="*/ 80145 h 1090713"/>
                  <a:gd name="connsiteX5" fmla="*/ 1713885 w 3150101"/>
                  <a:gd name="connsiteY5" fmla="*/ 143071 h 1090713"/>
                  <a:gd name="connsiteX6" fmla="*/ 2179536 w 3150101"/>
                  <a:gd name="connsiteY6" fmla="*/ 39720 h 1090713"/>
                  <a:gd name="connsiteX7" fmla="*/ 2615821 w 3150101"/>
                  <a:gd name="connsiteY7" fmla="*/ 62984 h 1090713"/>
                  <a:gd name="connsiteX8" fmla="*/ 2839303 w 3150101"/>
                  <a:gd name="connsiteY8" fmla="*/ 249473 h 1090713"/>
                  <a:gd name="connsiteX9" fmla="*/ 3001003 w 3150101"/>
                  <a:gd name="connsiteY9" fmla="*/ 369604 h 1090713"/>
                  <a:gd name="connsiteX10" fmla="*/ 3139058 w 3150101"/>
                  <a:gd name="connsiteY10" fmla="*/ 463039 h 1090713"/>
                  <a:gd name="connsiteX11" fmla="*/ 3129524 w 3150101"/>
                  <a:gd name="connsiteY11" fmla="*/ 533592 h 1090713"/>
                  <a:gd name="connsiteX12" fmla="*/ 2848074 w 3150101"/>
                  <a:gd name="connsiteY12" fmla="*/ 1018693 h 1090713"/>
                  <a:gd name="connsiteX13" fmla="*/ 2801547 w 3150101"/>
                  <a:gd name="connsiteY13" fmla="*/ 1092297 h 1090713"/>
                  <a:gd name="connsiteX14" fmla="*/ 2710782 w 3150101"/>
                  <a:gd name="connsiteY14" fmla="*/ 1029752 h 1090713"/>
                  <a:gd name="connsiteX15" fmla="*/ 2605524 w 3150101"/>
                  <a:gd name="connsiteY15" fmla="*/ 951953 h 1090713"/>
                  <a:gd name="connsiteX16" fmla="*/ 2323312 w 3150101"/>
                  <a:gd name="connsiteY16" fmla="*/ 826483 h 1090713"/>
                  <a:gd name="connsiteX17" fmla="*/ 1850415 w 3150101"/>
                  <a:gd name="connsiteY17" fmla="*/ 734192 h 1090713"/>
                  <a:gd name="connsiteX18" fmla="*/ 1396968 w 3150101"/>
                  <a:gd name="connsiteY18" fmla="*/ 653723 h 1090713"/>
                  <a:gd name="connsiteX19" fmla="*/ 1300864 w 3150101"/>
                  <a:gd name="connsiteY19" fmla="*/ 603382 h 1090713"/>
                  <a:gd name="connsiteX20" fmla="*/ 698302 w 3150101"/>
                  <a:gd name="connsiteY20" fmla="*/ 455793 h 1090713"/>
                  <a:gd name="connsiteX21" fmla="*/ 366130 w 3150101"/>
                  <a:gd name="connsiteY21" fmla="*/ 388672 h 1090713"/>
                  <a:gd name="connsiteX22" fmla="*/ 152945 w 3150101"/>
                  <a:gd name="connsiteY22" fmla="*/ 354349 h 1090713"/>
                  <a:gd name="connsiteX23" fmla="*/ 17 w 3150101"/>
                  <a:gd name="connsiteY23" fmla="*/ 291042 h 1090713"/>
                  <a:gd name="connsiteX24" fmla="*/ 201379 w 3150101"/>
                  <a:gd name="connsiteY24" fmla="*/ 146503 h 1090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50101" h="1090713">
                    <a:moveTo>
                      <a:pt x="201379" y="146503"/>
                    </a:moveTo>
                    <a:cubicBezTo>
                      <a:pt x="318841" y="115612"/>
                      <a:pt x="437446" y="117901"/>
                      <a:pt x="558340" y="125528"/>
                    </a:cubicBezTo>
                    <a:cubicBezTo>
                      <a:pt x="679234" y="133155"/>
                      <a:pt x="1170436" y="216294"/>
                      <a:pt x="1201708" y="205234"/>
                    </a:cubicBezTo>
                    <a:cubicBezTo>
                      <a:pt x="1219632" y="199132"/>
                      <a:pt x="1221158" y="188454"/>
                      <a:pt x="1231073" y="173962"/>
                    </a:cubicBezTo>
                    <a:cubicBezTo>
                      <a:pt x="1284846" y="95781"/>
                      <a:pt x="1347009" y="56500"/>
                      <a:pt x="1443877" y="80145"/>
                    </a:cubicBezTo>
                    <a:cubicBezTo>
                      <a:pt x="1532354" y="102265"/>
                      <a:pt x="1623501" y="132774"/>
                      <a:pt x="1713885" y="143071"/>
                    </a:cubicBezTo>
                    <a:cubicBezTo>
                      <a:pt x="1875586" y="161758"/>
                      <a:pt x="2031946" y="96163"/>
                      <a:pt x="2179536" y="39720"/>
                    </a:cubicBezTo>
                    <a:cubicBezTo>
                      <a:pt x="2329032" y="-17485"/>
                      <a:pt x="2473190" y="-15578"/>
                      <a:pt x="2615821" y="62984"/>
                    </a:cubicBezTo>
                    <a:cubicBezTo>
                      <a:pt x="2704680" y="111799"/>
                      <a:pt x="2761504" y="187691"/>
                      <a:pt x="2839303" y="249473"/>
                    </a:cubicBezTo>
                    <a:cubicBezTo>
                      <a:pt x="2891932" y="291042"/>
                      <a:pt x="2946467" y="330704"/>
                      <a:pt x="3001003" y="369604"/>
                    </a:cubicBezTo>
                    <a:cubicBezTo>
                      <a:pt x="3044479" y="400495"/>
                      <a:pt x="3101303" y="426046"/>
                      <a:pt x="3139058" y="463039"/>
                    </a:cubicBezTo>
                    <a:cubicBezTo>
                      <a:pt x="3164610" y="488209"/>
                      <a:pt x="3145160" y="506515"/>
                      <a:pt x="3129524" y="533592"/>
                    </a:cubicBezTo>
                    <a:cubicBezTo>
                      <a:pt x="3066980" y="640757"/>
                      <a:pt x="2880109" y="964157"/>
                      <a:pt x="2848074" y="1018693"/>
                    </a:cubicBezTo>
                    <a:cubicBezTo>
                      <a:pt x="2839303" y="1033947"/>
                      <a:pt x="2818709" y="1087720"/>
                      <a:pt x="2801547" y="1092297"/>
                    </a:cubicBezTo>
                    <a:cubicBezTo>
                      <a:pt x="2772945" y="1099924"/>
                      <a:pt x="2729850" y="1045388"/>
                      <a:pt x="2710782" y="1029752"/>
                    </a:cubicBezTo>
                    <a:cubicBezTo>
                      <a:pt x="2677222" y="1001912"/>
                      <a:pt x="2642136" y="975979"/>
                      <a:pt x="2605524" y="951953"/>
                    </a:cubicBezTo>
                    <a:cubicBezTo>
                      <a:pt x="2517047" y="893985"/>
                      <a:pt x="2425519" y="850891"/>
                      <a:pt x="2323312" y="826483"/>
                    </a:cubicBezTo>
                    <a:cubicBezTo>
                      <a:pt x="2166951" y="789490"/>
                      <a:pt x="2009064" y="760888"/>
                      <a:pt x="1850415" y="734192"/>
                    </a:cubicBezTo>
                    <a:cubicBezTo>
                      <a:pt x="1771091" y="720844"/>
                      <a:pt x="1465233" y="678131"/>
                      <a:pt x="1396968" y="653723"/>
                    </a:cubicBezTo>
                    <a:cubicBezTo>
                      <a:pt x="1362645" y="641519"/>
                      <a:pt x="1332136" y="621688"/>
                      <a:pt x="1300864" y="603382"/>
                    </a:cubicBezTo>
                    <a:cubicBezTo>
                      <a:pt x="1267303" y="583933"/>
                      <a:pt x="816526" y="484396"/>
                      <a:pt x="698302" y="455793"/>
                    </a:cubicBezTo>
                    <a:cubicBezTo>
                      <a:pt x="588468" y="429479"/>
                      <a:pt x="477490" y="406978"/>
                      <a:pt x="366130" y="388672"/>
                    </a:cubicBezTo>
                    <a:cubicBezTo>
                      <a:pt x="295196" y="377231"/>
                      <a:pt x="224643" y="361214"/>
                      <a:pt x="152945" y="354349"/>
                    </a:cubicBezTo>
                    <a:cubicBezTo>
                      <a:pt x="101079" y="349391"/>
                      <a:pt x="-1509" y="372655"/>
                      <a:pt x="17" y="291042"/>
                    </a:cubicBezTo>
                    <a:cubicBezTo>
                      <a:pt x="1542" y="201420"/>
                      <a:pt x="195659" y="147647"/>
                      <a:pt x="201379" y="146503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436F7A0-ED26-4A10-982B-E25675C33525}"/>
                  </a:ext>
                </a:extLst>
              </p:cNvPr>
              <p:cNvSpPr/>
              <p:nvPr/>
            </p:nvSpPr>
            <p:spPr>
              <a:xfrm rot="19956164" flipH="1">
                <a:off x="6365112" y="4879413"/>
                <a:ext cx="804687" cy="1029694"/>
              </a:xfrm>
              <a:custGeom>
                <a:avLst/>
                <a:gdLst>
                  <a:gd name="connsiteX0" fmla="*/ 464119 w 804686"/>
                  <a:gd name="connsiteY0" fmla="*/ 16385 h 1029694"/>
                  <a:gd name="connsiteX1" fmla="*/ 495772 w 804686"/>
                  <a:gd name="connsiteY1" fmla="*/ 8376 h 1029694"/>
                  <a:gd name="connsiteX2" fmla="*/ 791333 w 804686"/>
                  <a:gd name="connsiteY2" fmla="*/ 210501 h 1029694"/>
                  <a:gd name="connsiteX3" fmla="*/ 805825 w 804686"/>
                  <a:gd name="connsiteY3" fmla="*/ 227281 h 1029694"/>
                  <a:gd name="connsiteX4" fmla="*/ 340174 w 804686"/>
                  <a:gd name="connsiteY4" fmla="*/ 1031587 h 1029694"/>
                  <a:gd name="connsiteX5" fmla="*/ 24020 w 804686"/>
                  <a:gd name="connsiteY5" fmla="*/ 860734 h 1029694"/>
                  <a:gd name="connsiteX6" fmla="*/ 14104 w 804686"/>
                  <a:gd name="connsiteY6" fmla="*/ 804292 h 1029694"/>
                  <a:gd name="connsiteX7" fmla="*/ 464119 w 804686"/>
                  <a:gd name="connsiteY7" fmla="*/ 16385 h 102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4686" h="1029694">
                    <a:moveTo>
                      <a:pt x="464119" y="16385"/>
                    </a:moveTo>
                    <a:cubicBezTo>
                      <a:pt x="475560" y="-3446"/>
                      <a:pt x="477467" y="-4209"/>
                      <a:pt x="495772" y="8376"/>
                    </a:cubicBezTo>
                    <a:cubicBezTo>
                      <a:pt x="574716" y="62530"/>
                      <a:pt x="771883" y="197153"/>
                      <a:pt x="791333" y="210501"/>
                    </a:cubicBezTo>
                    <a:cubicBezTo>
                      <a:pt x="797816" y="214696"/>
                      <a:pt x="804299" y="218891"/>
                      <a:pt x="805825" y="227281"/>
                    </a:cubicBezTo>
                    <a:cubicBezTo>
                      <a:pt x="689126" y="429025"/>
                      <a:pt x="378692" y="965229"/>
                      <a:pt x="340174" y="1031587"/>
                    </a:cubicBezTo>
                    <a:cubicBezTo>
                      <a:pt x="331021" y="1039596"/>
                      <a:pt x="28215" y="872175"/>
                      <a:pt x="24020" y="860734"/>
                    </a:cubicBezTo>
                    <a:cubicBezTo>
                      <a:pt x="-6108" y="838233"/>
                      <a:pt x="-6108" y="838233"/>
                      <a:pt x="14104" y="804292"/>
                    </a:cubicBezTo>
                    <a:cubicBezTo>
                      <a:pt x="20206" y="793995"/>
                      <a:pt x="456110" y="30877"/>
                      <a:pt x="464119" y="16385"/>
                    </a:cubicBezTo>
                    <a:close/>
                  </a:path>
                </a:pathLst>
              </a:custGeom>
              <a:solidFill>
                <a:schemeClr val="bg1"/>
              </a:solidFill>
              <a:ln w="3808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D0D1238-0B52-4374-ACB4-BD4166CD2546}"/>
                  </a:ext>
                </a:extLst>
              </p:cNvPr>
              <p:cNvSpPr/>
              <p:nvPr/>
            </p:nvSpPr>
            <p:spPr>
              <a:xfrm flipH="1">
                <a:off x="7415143" y="4933997"/>
                <a:ext cx="823755" cy="179243"/>
              </a:xfrm>
              <a:custGeom>
                <a:avLst/>
                <a:gdLst>
                  <a:gd name="connsiteX0" fmla="*/ 826044 w 823755"/>
                  <a:gd name="connsiteY0" fmla="*/ 116317 h 179243"/>
                  <a:gd name="connsiteX1" fmla="*/ 808882 w 823755"/>
                  <a:gd name="connsiteY1" fmla="*/ 140344 h 179243"/>
                  <a:gd name="connsiteX2" fmla="*/ 663962 w 823755"/>
                  <a:gd name="connsiteY2" fmla="*/ 180006 h 179243"/>
                  <a:gd name="connsiteX3" fmla="*/ 338274 w 823755"/>
                  <a:gd name="connsiteY3" fmla="*/ 120894 h 179243"/>
                  <a:gd name="connsiteX4" fmla="*/ 172760 w 823755"/>
                  <a:gd name="connsiteY4" fmla="*/ 64451 h 179243"/>
                  <a:gd name="connsiteX5" fmla="*/ 16017 w 823755"/>
                  <a:gd name="connsiteY5" fmla="*/ 10678 h 179243"/>
                  <a:gd name="connsiteX6" fmla="*/ 0 w 823755"/>
                  <a:gd name="connsiteY6" fmla="*/ 0 h 179243"/>
                  <a:gd name="connsiteX7" fmla="*/ 48815 w 823755"/>
                  <a:gd name="connsiteY7" fmla="*/ 13348 h 179243"/>
                  <a:gd name="connsiteX8" fmla="*/ 362300 w 823755"/>
                  <a:gd name="connsiteY8" fmla="*/ 74748 h 179243"/>
                  <a:gd name="connsiteX9" fmla="*/ 481287 w 823755"/>
                  <a:gd name="connsiteY9" fmla="*/ 88096 h 179243"/>
                  <a:gd name="connsiteX10" fmla="*/ 605231 w 823755"/>
                  <a:gd name="connsiteY10" fmla="*/ 131191 h 179243"/>
                  <a:gd name="connsiteX11" fmla="*/ 768457 w 823755"/>
                  <a:gd name="connsiteY11" fmla="*/ 136530 h 179243"/>
                  <a:gd name="connsiteX12" fmla="*/ 826044 w 823755"/>
                  <a:gd name="connsiteY12" fmla="*/ 116317 h 179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3755" h="179243">
                    <a:moveTo>
                      <a:pt x="826044" y="116317"/>
                    </a:moveTo>
                    <a:cubicBezTo>
                      <a:pt x="823374" y="128902"/>
                      <a:pt x="815747" y="134623"/>
                      <a:pt x="808882" y="140344"/>
                    </a:cubicBezTo>
                    <a:cubicBezTo>
                      <a:pt x="766931" y="176574"/>
                      <a:pt x="716591" y="183438"/>
                      <a:pt x="663962" y="180006"/>
                    </a:cubicBezTo>
                    <a:cubicBezTo>
                      <a:pt x="553365" y="172378"/>
                      <a:pt x="445438" y="147208"/>
                      <a:pt x="338274" y="120894"/>
                    </a:cubicBezTo>
                    <a:cubicBezTo>
                      <a:pt x="281831" y="107165"/>
                      <a:pt x="227677" y="83520"/>
                      <a:pt x="172760" y="64451"/>
                    </a:cubicBezTo>
                    <a:cubicBezTo>
                      <a:pt x="120512" y="46527"/>
                      <a:pt x="68265" y="28603"/>
                      <a:pt x="16017" y="10678"/>
                    </a:cubicBezTo>
                    <a:cubicBezTo>
                      <a:pt x="10678" y="8771"/>
                      <a:pt x="4576" y="8390"/>
                      <a:pt x="0" y="0"/>
                    </a:cubicBezTo>
                    <a:cubicBezTo>
                      <a:pt x="17924" y="4958"/>
                      <a:pt x="33560" y="8771"/>
                      <a:pt x="48815" y="13348"/>
                    </a:cubicBezTo>
                    <a:cubicBezTo>
                      <a:pt x="151403" y="43095"/>
                      <a:pt x="255898" y="63688"/>
                      <a:pt x="362300" y="74748"/>
                    </a:cubicBezTo>
                    <a:cubicBezTo>
                      <a:pt x="401962" y="78943"/>
                      <a:pt x="442006" y="80469"/>
                      <a:pt x="481287" y="88096"/>
                    </a:cubicBezTo>
                    <a:cubicBezTo>
                      <a:pt x="524763" y="96486"/>
                      <a:pt x="564806" y="114410"/>
                      <a:pt x="605231" y="131191"/>
                    </a:cubicBezTo>
                    <a:cubicBezTo>
                      <a:pt x="659386" y="153310"/>
                      <a:pt x="713540" y="156742"/>
                      <a:pt x="768457" y="136530"/>
                    </a:cubicBezTo>
                    <a:cubicBezTo>
                      <a:pt x="786763" y="129665"/>
                      <a:pt x="805068" y="123563"/>
                      <a:pt x="826044" y="11631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AFFF26-B5C6-4952-A609-84852476CDF8}"/>
                  </a:ext>
                </a:extLst>
              </p:cNvPr>
              <p:cNvSpPr/>
              <p:nvPr/>
            </p:nvSpPr>
            <p:spPr>
              <a:xfrm rot="19636380" flipH="1">
                <a:off x="4926416" y="5272075"/>
                <a:ext cx="2478170" cy="1839230"/>
              </a:xfrm>
              <a:custGeom>
                <a:avLst/>
                <a:gdLst>
                  <a:gd name="connsiteX0" fmla="*/ 13432 w 1811498"/>
                  <a:gd name="connsiteY0" fmla="*/ 1305452 h 1716157"/>
                  <a:gd name="connsiteX1" fmla="*/ 12669 w 1811498"/>
                  <a:gd name="connsiteY1" fmla="*/ 1304308 h 1716157"/>
                  <a:gd name="connsiteX2" fmla="*/ 35933 w 1811498"/>
                  <a:gd name="connsiteY2" fmla="*/ 1194855 h 1716157"/>
                  <a:gd name="connsiteX3" fmla="*/ 689217 w 1811498"/>
                  <a:gd name="connsiteY3" fmla="*/ 58759 h 1716157"/>
                  <a:gd name="connsiteX4" fmla="*/ 746803 w 1811498"/>
                  <a:gd name="connsiteY4" fmla="*/ 28 h 1716157"/>
                  <a:gd name="connsiteX5" fmla="*/ 1811583 w 1811498"/>
                  <a:gd name="connsiteY5" fmla="*/ 506867 h 1716157"/>
                  <a:gd name="connsiteX6" fmla="*/ 1811964 w 1811498"/>
                  <a:gd name="connsiteY6" fmla="*/ 1704363 h 1716157"/>
                  <a:gd name="connsiteX7" fmla="*/ 888672 w 1811498"/>
                  <a:gd name="connsiteY7" fmla="*/ 1719618 h 1716157"/>
                  <a:gd name="connsiteX8" fmla="*/ 13432 w 1811498"/>
                  <a:gd name="connsiteY8" fmla="*/ 1305452 h 1716157"/>
                  <a:gd name="connsiteX0" fmla="*/ 13432 w 2486267"/>
                  <a:gd name="connsiteY0" fmla="*/ 1361271 h 1775437"/>
                  <a:gd name="connsiteX1" fmla="*/ 12669 w 2486267"/>
                  <a:gd name="connsiteY1" fmla="*/ 1360127 h 1775437"/>
                  <a:gd name="connsiteX2" fmla="*/ 35933 w 2486267"/>
                  <a:gd name="connsiteY2" fmla="*/ 1250674 h 1775437"/>
                  <a:gd name="connsiteX3" fmla="*/ 689217 w 2486267"/>
                  <a:gd name="connsiteY3" fmla="*/ 114578 h 1775437"/>
                  <a:gd name="connsiteX4" fmla="*/ 746803 w 2486267"/>
                  <a:gd name="connsiteY4" fmla="*/ 55847 h 1775437"/>
                  <a:gd name="connsiteX5" fmla="*/ 2486267 w 2486267"/>
                  <a:gd name="connsiteY5" fmla="*/ 978274 h 1775437"/>
                  <a:gd name="connsiteX6" fmla="*/ 1811964 w 2486267"/>
                  <a:gd name="connsiteY6" fmla="*/ 1760182 h 1775437"/>
                  <a:gd name="connsiteX7" fmla="*/ 888672 w 2486267"/>
                  <a:gd name="connsiteY7" fmla="*/ 1775437 h 1775437"/>
                  <a:gd name="connsiteX8" fmla="*/ 13432 w 2486267"/>
                  <a:gd name="connsiteY8" fmla="*/ 1361271 h 1775437"/>
                  <a:gd name="connsiteX0" fmla="*/ 13432 w 2486267"/>
                  <a:gd name="connsiteY0" fmla="*/ 1361271 h 1775437"/>
                  <a:gd name="connsiteX1" fmla="*/ 12669 w 2486267"/>
                  <a:gd name="connsiteY1" fmla="*/ 1360127 h 1775437"/>
                  <a:gd name="connsiteX2" fmla="*/ 35933 w 2486267"/>
                  <a:gd name="connsiteY2" fmla="*/ 1250674 h 1775437"/>
                  <a:gd name="connsiteX3" fmla="*/ 689217 w 2486267"/>
                  <a:gd name="connsiteY3" fmla="*/ 114578 h 1775437"/>
                  <a:gd name="connsiteX4" fmla="*/ 746803 w 2486267"/>
                  <a:gd name="connsiteY4" fmla="*/ 55847 h 1775437"/>
                  <a:gd name="connsiteX5" fmla="*/ 2486267 w 2486267"/>
                  <a:gd name="connsiteY5" fmla="*/ 978274 h 1775437"/>
                  <a:gd name="connsiteX6" fmla="*/ 1811964 w 2486267"/>
                  <a:gd name="connsiteY6" fmla="*/ 1760182 h 1775437"/>
                  <a:gd name="connsiteX7" fmla="*/ 888672 w 2486267"/>
                  <a:gd name="connsiteY7" fmla="*/ 1775437 h 1775437"/>
                  <a:gd name="connsiteX8" fmla="*/ 13432 w 2486267"/>
                  <a:gd name="connsiteY8" fmla="*/ 1361271 h 1775437"/>
                  <a:gd name="connsiteX0" fmla="*/ 13432 w 2486608"/>
                  <a:gd name="connsiteY0" fmla="*/ 1361271 h 1775437"/>
                  <a:gd name="connsiteX1" fmla="*/ 12669 w 2486608"/>
                  <a:gd name="connsiteY1" fmla="*/ 1360127 h 1775437"/>
                  <a:gd name="connsiteX2" fmla="*/ 35933 w 2486608"/>
                  <a:gd name="connsiteY2" fmla="*/ 1250674 h 1775437"/>
                  <a:gd name="connsiteX3" fmla="*/ 689217 w 2486608"/>
                  <a:gd name="connsiteY3" fmla="*/ 114578 h 1775437"/>
                  <a:gd name="connsiteX4" fmla="*/ 746803 w 2486608"/>
                  <a:gd name="connsiteY4" fmla="*/ 55847 h 1775437"/>
                  <a:gd name="connsiteX5" fmla="*/ 2486267 w 2486608"/>
                  <a:gd name="connsiteY5" fmla="*/ 978274 h 1775437"/>
                  <a:gd name="connsiteX6" fmla="*/ 888672 w 2486608"/>
                  <a:gd name="connsiteY6" fmla="*/ 1775437 h 1775437"/>
                  <a:gd name="connsiteX7" fmla="*/ 13432 w 2486608"/>
                  <a:gd name="connsiteY7" fmla="*/ 1361271 h 1775437"/>
                  <a:gd name="connsiteX0" fmla="*/ 13432 w 2486676"/>
                  <a:gd name="connsiteY0" fmla="*/ 1361271 h 1895077"/>
                  <a:gd name="connsiteX1" fmla="*/ 12669 w 2486676"/>
                  <a:gd name="connsiteY1" fmla="*/ 1360127 h 1895077"/>
                  <a:gd name="connsiteX2" fmla="*/ 35933 w 2486676"/>
                  <a:gd name="connsiteY2" fmla="*/ 1250674 h 1895077"/>
                  <a:gd name="connsiteX3" fmla="*/ 689217 w 2486676"/>
                  <a:gd name="connsiteY3" fmla="*/ 114578 h 1895077"/>
                  <a:gd name="connsiteX4" fmla="*/ 746803 w 2486676"/>
                  <a:gd name="connsiteY4" fmla="*/ 55847 h 1895077"/>
                  <a:gd name="connsiteX5" fmla="*/ 2486267 w 2486676"/>
                  <a:gd name="connsiteY5" fmla="*/ 978274 h 1895077"/>
                  <a:gd name="connsiteX6" fmla="*/ 1090104 w 2486676"/>
                  <a:gd name="connsiteY6" fmla="*/ 1895077 h 1895077"/>
                  <a:gd name="connsiteX7" fmla="*/ 13432 w 2486676"/>
                  <a:gd name="connsiteY7" fmla="*/ 1361271 h 1895077"/>
                  <a:gd name="connsiteX0" fmla="*/ 50708 w 2523952"/>
                  <a:gd name="connsiteY0" fmla="*/ 1412062 h 1945868"/>
                  <a:gd name="connsiteX1" fmla="*/ 49945 w 2523952"/>
                  <a:gd name="connsiteY1" fmla="*/ 1410918 h 1945868"/>
                  <a:gd name="connsiteX2" fmla="*/ 726493 w 2523952"/>
                  <a:gd name="connsiteY2" fmla="*/ 165369 h 1945868"/>
                  <a:gd name="connsiteX3" fmla="*/ 784079 w 2523952"/>
                  <a:gd name="connsiteY3" fmla="*/ 106638 h 1945868"/>
                  <a:gd name="connsiteX4" fmla="*/ 2523543 w 2523952"/>
                  <a:gd name="connsiteY4" fmla="*/ 1029065 h 1945868"/>
                  <a:gd name="connsiteX5" fmla="*/ 1127380 w 2523952"/>
                  <a:gd name="connsiteY5" fmla="*/ 1945868 h 1945868"/>
                  <a:gd name="connsiteX6" fmla="*/ 50708 w 2523952"/>
                  <a:gd name="connsiteY6" fmla="*/ 1412062 h 1945868"/>
                  <a:gd name="connsiteX0" fmla="*/ 54973 w 2528217"/>
                  <a:gd name="connsiteY0" fmla="*/ 1308400 h 1842206"/>
                  <a:gd name="connsiteX1" fmla="*/ 54210 w 2528217"/>
                  <a:gd name="connsiteY1" fmla="*/ 1307256 h 1842206"/>
                  <a:gd name="connsiteX2" fmla="*/ 788344 w 2528217"/>
                  <a:gd name="connsiteY2" fmla="*/ 2976 h 1842206"/>
                  <a:gd name="connsiteX3" fmla="*/ 2527808 w 2528217"/>
                  <a:gd name="connsiteY3" fmla="*/ 925403 h 1842206"/>
                  <a:gd name="connsiteX4" fmla="*/ 1131645 w 2528217"/>
                  <a:gd name="connsiteY4" fmla="*/ 1842206 h 1842206"/>
                  <a:gd name="connsiteX5" fmla="*/ 54973 w 2528217"/>
                  <a:gd name="connsiteY5" fmla="*/ 1308400 h 1842206"/>
                  <a:gd name="connsiteX0" fmla="*/ 54973 w 2528217"/>
                  <a:gd name="connsiteY0" fmla="*/ 1366611 h 1900417"/>
                  <a:gd name="connsiteX1" fmla="*/ 54210 w 2528217"/>
                  <a:gd name="connsiteY1" fmla="*/ 1365467 h 1900417"/>
                  <a:gd name="connsiteX2" fmla="*/ 788344 w 2528217"/>
                  <a:gd name="connsiteY2" fmla="*/ 61187 h 1900417"/>
                  <a:gd name="connsiteX3" fmla="*/ 2527808 w 2528217"/>
                  <a:gd name="connsiteY3" fmla="*/ 983614 h 1900417"/>
                  <a:gd name="connsiteX4" fmla="*/ 1131645 w 2528217"/>
                  <a:gd name="connsiteY4" fmla="*/ 1900417 h 1900417"/>
                  <a:gd name="connsiteX5" fmla="*/ 54973 w 2528217"/>
                  <a:gd name="connsiteY5" fmla="*/ 1366611 h 1900417"/>
                  <a:gd name="connsiteX0" fmla="*/ 54973 w 2528217"/>
                  <a:gd name="connsiteY0" fmla="*/ 1371000 h 1904806"/>
                  <a:gd name="connsiteX1" fmla="*/ 54210 w 2528217"/>
                  <a:gd name="connsiteY1" fmla="*/ 1369856 h 1904806"/>
                  <a:gd name="connsiteX2" fmla="*/ 788344 w 2528217"/>
                  <a:gd name="connsiteY2" fmla="*/ 65576 h 1904806"/>
                  <a:gd name="connsiteX3" fmla="*/ 2527808 w 2528217"/>
                  <a:gd name="connsiteY3" fmla="*/ 988003 h 1904806"/>
                  <a:gd name="connsiteX4" fmla="*/ 1131645 w 2528217"/>
                  <a:gd name="connsiteY4" fmla="*/ 1904806 h 1904806"/>
                  <a:gd name="connsiteX5" fmla="*/ 54973 w 2528217"/>
                  <a:gd name="connsiteY5" fmla="*/ 1371000 h 1904806"/>
                  <a:gd name="connsiteX0" fmla="*/ 54973 w 2528217"/>
                  <a:gd name="connsiteY0" fmla="*/ 1371000 h 1904806"/>
                  <a:gd name="connsiteX1" fmla="*/ 54210 w 2528217"/>
                  <a:gd name="connsiteY1" fmla="*/ 1369856 h 1904806"/>
                  <a:gd name="connsiteX2" fmla="*/ 788344 w 2528217"/>
                  <a:gd name="connsiteY2" fmla="*/ 65576 h 1904806"/>
                  <a:gd name="connsiteX3" fmla="*/ 2527808 w 2528217"/>
                  <a:gd name="connsiteY3" fmla="*/ 988003 h 1904806"/>
                  <a:gd name="connsiteX4" fmla="*/ 1131645 w 2528217"/>
                  <a:gd name="connsiteY4" fmla="*/ 1904806 h 1904806"/>
                  <a:gd name="connsiteX5" fmla="*/ 54973 w 2528217"/>
                  <a:gd name="connsiteY5" fmla="*/ 1371000 h 1904806"/>
                  <a:gd name="connsiteX0" fmla="*/ 54973 w 2528217"/>
                  <a:gd name="connsiteY0" fmla="*/ 1340163 h 1873969"/>
                  <a:gd name="connsiteX1" fmla="*/ 54210 w 2528217"/>
                  <a:gd name="connsiteY1" fmla="*/ 1339019 h 1873969"/>
                  <a:gd name="connsiteX2" fmla="*/ 788344 w 2528217"/>
                  <a:gd name="connsiteY2" fmla="*/ 34739 h 1873969"/>
                  <a:gd name="connsiteX3" fmla="*/ 2527808 w 2528217"/>
                  <a:gd name="connsiteY3" fmla="*/ 957166 h 1873969"/>
                  <a:gd name="connsiteX4" fmla="*/ 1131645 w 2528217"/>
                  <a:gd name="connsiteY4" fmla="*/ 1873969 h 1873969"/>
                  <a:gd name="connsiteX5" fmla="*/ 54973 w 2528217"/>
                  <a:gd name="connsiteY5" fmla="*/ 1340163 h 1873969"/>
                  <a:gd name="connsiteX0" fmla="*/ 54973 w 2528217"/>
                  <a:gd name="connsiteY0" fmla="*/ 1305424 h 1839230"/>
                  <a:gd name="connsiteX1" fmla="*/ 54210 w 2528217"/>
                  <a:gd name="connsiteY1" fmla="*/ 1304280 h 1839230"/>
                  <a:gd name="connsiteX2" fmla="*/ 788344 w 2528217"/>
                  <a:gd name="connsiteY2" fmla="*/ 0 h 1839230"/>
                  <a:gd name="connsiteX3" fmla="*/ 2527808 w 2528217"/>
                  <a:gd name="connsiteY3" fmla="*/ 922427 h 1839230"/>
                  <a:gd name="connsiteX4" fmla="*/ 1131645 w 2528217"/>
                  <a:gd name="connsiteY4" fmla="*/ 1839230 h 1839230"/>
                  <a:gd name="connsiteX5" fmla="*/ 54973 w 2528217"/>
                  <a:gd name="connsiteY5" fmla="*/ 1305424 h 1839230"/>
                  <a:gd name="connsiteX0" fmla="*/ 54973 w 2528217"/>
                  <a:gd name="connsiteY0" fmla="*/ 1305424 h 1839230"/>
                  <a:gd name="connsiteX1" fmla="*/ 54210 w 2528217"/>
                  <a:gd name="connsiteY1" fmla="*/ 1304280 h 1839230"/>
                  <a:gd name="connsiteX2" fmla="*/ 788344 w 2528217"/>
                  <a:gd name="connsiteY2" fmla="*/ 0 h 1839230"/>
                  <a:gd name="connsiteX3" fmla="*/ 2527808 w 2528217"/>
                  <a:gd name="connsiteY3" fmla="*/ 922427 h 1839230"/>
                  <a:gd name="connsiteX4" fmla="*/ 1131645 w 2528217"/>
                  <a:gd name="connsiteY4" fmla="*/ 1839230 h 1839230"/>
                  <a:gd name="connsiteX5" fmla="*/ 54973 w 2528217"/>
                  <a:gd name="connsiteY5" fmla="*/ 1305424 h 1839230"/>
                  <a:gd name="connsiteX0" fmla="*/ 187395 w 2494653"/>
                  <a:gd name="connsiteY0" fmla="*/ 1176107 h 1839230"/>
                  <a:gd name="connsiteX1" fmla="*/ 20646 w 2494653"/>
                  <a:gd name="connsiteY1" fmla="*/ 1304280 h 1839230"/>
                  <a:gd name="connsiteX2" fmla="*/ 754780 w 2494653"/>
                  <a:gd name="connsiteY2" fmla="*/ 0 h 1839230"/>
                  <a:gd name="connsiteX3" fmla="*/ 2494244 w 2494653"/>
                  <a:gd name="connsiteY3" fmla="*/ 922427 h 1839230"/>
                  <a:gd name="connsiteX4" fmla="*/ 1098081 w 2494653"/>
                  <a:gd name="connsiteY4" fmla="*/ 1839230 h 1839230"/>
                  <a:gd name="connsiteX5" fmla="*/ 187395 w 2494653"/>
                  <a:gd name="connsiteY5" fmla="*/ 1176107 h 1839230"/>
                  <a:gd name="connsiteX0" fmla="*/ 1082298 w 2478870"/>
                  <a:gd name="connsiteY0" fmla="*/ 1839230 h 1848031"/>
                  <a:gd name="connsiteX1" fmla="*/ 4863 w 2478870"/>
                  <a:gd name="connsiteY1" fmla="*/ 1304280 h 1848031"/>
                  <a:gd name="connsiteX2" fmla="*/ 738997 w 2478870"/>
                  <a:gd name="connsiteY2" fmla="*/ 0 h 1848031"/>
                  <a:gd name="connsiteX3" fmla="*/ 2478461 w 2478870"/>
                  <a:gd name="connsiteY3" fmla="*/ 922427 h 1848031"/>
                  <a:gd name="connsiteX4" fmla="*/ 1082298 w 2478870"/>
                  <a:gd name="connsiteY4" fmla="*/ 1839230 h 1848031"/>
                  <a:gd name="connsiteX0" fmla="*/ 1077435 w 2474007"/>
                  <a:gd name="connsiteY0" fmla="*/ 1839230 h 1848031"/>
                  <a:gd name="connsiteX1" fmla="*/ 0 w 2474007"/>
                  <a:gd name="connsiteY1" fmla="*/ 1304280 h 1848031"/>
                  <a:gd name="connsiteX2" fmla="*/ 734134 w 2474007"/>
                  <a:gd name="connsiteY2" fmla="*/ 0 h 1848031"/>
                  <a:gd name="connsiteX3" fmla="*/ 2473598 w 2474007"/>
                  <a:gd name="connsiteY3" fmla="*/ 922427 h 1848031"/>
                  <a:gd name="connsiteX4" fmla="*/ 1077435 w 2474007"/>
                  <a:gd name="connsiteY4" fmla="*/ 1839230 h 1848031"/>
                  <a:gd name="connsiteX0" fmla="*/ 1077435 w 2474007"/>
                  <a:gd name="connsiteY0" fmla="*/ 1839230 h 1847076"/>
                  <a:gd name="connsiteX1" fmla="*/ 0 w 2474007"/>
                  <a:gd name="connsiteY1" fmla="*/ 1304280 h 1847076"/>
                  <a:gd name="connsiteX2" fmla="*/ 734134 w 2474007"/>
                  <a:gd name="connsiteY2" fmla="*/ 0 h 1847076"/>
                  <a:gd name="connsiteX3" fmla="*/ 2473598 w 2474007"/>
                  <a:gd name="connsiteY3" fmla="*/ 922427 h 1847076"/>
                  <a:gd name="connsiteX4" fmla="*/ 1077435 w 2474007"/>
                  <a:gd name="connsiteY4" fmla="*/ 1839230 h 1847076"/>
                  <a:gd name="connsiteX0" fmla="*/ 1077435 w 2474007"/>
                  <a:gd name="connsiteY0" fmla="*/ 1839230 h 1839230"/>
                  <a:gd name="connsiteX1" fmla="*/ 0 w 2474007"/>
                  <a:gd name="connsiteY1" fmla="*/ 1304280 h 1839230"/>
                  <a:gd name="connsiteX2" fmla="*/ 734134 w 2474007"/>
                  <a:gd name="connsiteY2" fmla="*/ 0 h 1839230"/>
                  <a:gd name="connsiteX3" fmla="*/ 2473598 w 2474007"/>
                  <a:gd name="connsiteY3" fmla="*/ 922427 h 1839230"/>
                  <a:gd name="connsiteX4" fmla="*/ 1077435 w 2474007"/>
                  <a:gd name="connsiteY4" fmla="*/ 1839230 h 1839230"/>
                  <a:gd name="connsiteX0" fmla="*/ 1077435 w 2474009"/>
                  <a:gd name="connsiteY0" fmla="*/ 1839230 h 1839230"/>
                  <a:gd name="connsiteX1" fmla="*/ 0 w 2474009"/>
                  <a:gd name="connsiteY1" fmla="*/ 1304280 h 1839230"/>
                  <a:gd name="connsiteX2" fmla="*/ 734134 w 2474009"/>
                  <a:gd name="connsiteY2" fmla="*/ 0 h 1839230"/>
                  <a:gd name="connsiteX3" fmla="*/ 2473598 w 2474009"/>
                  <a:gd name="connsiteY3" fmla="*/ 922427 h 1839230"/>
                  <a:gd name="connsiteX4" fmla="*/ 1077435 w 2474009"/>
                  <a:gd name="connsiteY4" fmla="*/ 1839230 h 1839230"/>
                  <a:gd name="connsiteX0" fmla="*/ 1077435 w 2473598"/>
                  <a:gd name="connsiteY0" fmla="*/ 1839230 h 1839230"/>
                  <a:gd name="connsiteX1" fmla="*/ 0 w 2473598"/>
                  <a:gd name="connsiteY1" fmla="*/ 1304280 h 1839230"/>
                  <a:gd name="connsiteX2" fmla="*/ 734134 w 2473598"/>
                  <a:gd name="connsiteY2" fmla="*/ 0 h 1839230"/>
                  <a:gd name="connsiteX3" fmla="*/ 2473598 w 2473598"/>
                  <a:gd name="connsiteY3" fmla="*/ 922427 h 1839230"/>
                  <a:gd name="connsiteX4" fmla="*/ 1077435 w 2473598"/>
                  <a:gd name="connsiteY4" fmla="*/ 1839230 h 1839230"/>
                  <a:gd name="connsiteX0" fmla="*/ 1077435 w 2473598"/>
                  <a:gd name="connsiteY0" fmla="*/ 1839230 h 1839230"/>
                  <a:gd name="connsiteX1" fmla="*/ 0 w 2473598"/>
                  <a:gd name="connsiteY1" fmla="*/ 1304280 h 1839230"/>
                  <a:gd name="connsiteX2" fmla="*/ 734134 w 2473598"/>
                  <a:gd name="connsiteY2" fmla="*/ 0 h 1839230"/>
                  <a:gd name="connsiteX3" fmla="*/ 2473598 w 2473598"/>
                  <a:gd name="connsiteY3" fmla="*/ 922427 h 1839230"/>
                  <a:gd name="connsiteX4" fmla="*/ 1077435 w 2473598"/>
                  <a:gd name="connsiteY4" fmla="*/ 1839230 h 1839230"/>
                  <a:gd name="connsiteX0" fmla="*/ 1082006 w 2478169"/>
                  <a:gd name="connsiteY0" fmla="*/ 1839230 h 1839230"/>
                  <a:gd name="connsiteX1" fmla="*/ 0 w 2478169"/>
                  <a:gd name="connsiteY1" fmla="*/ 1261929 h 1839230"/>
                  <a:gd name="connsiteX2" fmla="*/ 738705 w 2478169"/>
                  <a:gd name="connsiteY2" fmla="*/ 0 h 1839230"/>
                  <a:gd name="connsiteX3" fmla="*/ 2478169 w 2478169"/>
                  <a:gd name="connsiteY3" fmla="*/ 922427 h 1839230"/>
                  <a:gd name="connsiteX4" fmla="*/ 1082006 w 2478169"/>
                  <a:gd name="connsiteY4" fmla="*/ 1839230 h 1839230"/>
                  <a:gd name="connsiteX0" fmla="*/ 1082006 w 2478169"/>
                  <a:gd name="connsiteY0" fmla="*/ 1839230 h 1839230"/>
                  <a:gd name="connsiteX1" fmla="*/ 0 w 2478169"/>
                  <a:gd name="connsiteY1" fmla="*/ 1261929 h 1839230"/>
                  <a:gd name="connsiteX2" fmla="*/ 738705 w 2478169"/>
                  <a:gd name="connsiteY2" fmla="*/ 0 h 1839230"/>
                  <a:gd name="connsiteX3" fmla="*/ 2478169 w 2478169"/>
                  <a:gd name="connsiteY3" fmla="*/ 922427 h 1839230"/>
                  <a:gd name="connsiteX4" fmla="*/ 1082006 w 2478169"/>
                  <a:gd name="connsiteY4" fmla="*/ 1839230 h 1839230"/>
                  <a:gd name="connsiteX0" fmla="*/ 1082006 w 2478169"/>
                  <a:gd name="connsiteY0" fmla="*/ 1839230 h 1839230"/>
                  <a:gd name="connsiteX1" fmla="*/ 0 w 2478169"/>
                  <a:gd name="connsiteY1" fmla="*/ 1261929 h 1839230"/>
                  <a:gd name="connsiteX2" fmla="*/ 738705 w 2478169"/>
                  <a:gd name="connsiteY2" fmla="*/ 0 h 1839230"/>
                  <a:gd name="connsiteX3" fmla="*/ 2478169 w 2478169"/>
                  <a:gd name="connsiteY3" fmla="*/ 922427 h 1839230"/>
                  <a:gd name="connsiteX4" fmla="*/ 1082006 w 2478169"/>
                  <a:gd name="connsiteY4" fmla="*/ 1839230 h 1839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8169" h="1839230">
                    <a:moveTo>
                      <a:pt x="1082006" y="1839230"/>
                    </a:moveTo>
                    <a:cubicBezTo>
                      <a:pt x="721858" y="1631608"/>
                      <a:pt x="457844" y="1469516"/>
                      <a:pt x="0" y="1261929"/>
                    </a:cubicBezTo>
                    <a:cubicBezTo>
                      <a:pt x="168830" y="1025244"/>
                      <a:pt x="407413" y="575384"/>
                      <a:pt x="738705" y="0"/>
                    </a:cubicBezTo>
                    <a:cubicBezTo>
                      <a:pt x="1362322" y="267086"/>
                      <a:pt x="2443846" y="914799"/>
                      <a:pt x="2478169" y="922427"/>
                    </a:cubicBezTo>
                    <a:cubicBezTo>
                      <a:pt x="2019928" y="1269620"/>
                      <a:pt x="1500472" y="1556207"/>
                      <a:pt x="1082006" y="183923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aphic 22">
              <a:extLst>
                <a:ext uri="{FF2B5EF4-FFF2-40B4-BE49-F238E27FC236}">
                  <a16:creationId xmlns:a16="http://schemas.microsoft.com/office/drawing/2014/main" id="{F11DA4E6-4EB7-4070-97B0-F044158CE446}"/>
                </a:ext>
              </a:extLst>
            </p:cNvPr>
            <p:cNvGrpSpPr/>
            <p:nvPr/>
          </p:nvGrpSpPr>
          <p:grpSpPr>
            <a:xfrm flipH="1">
              <a:off x="8786689" y="1198039"/>
              <a:ext cx="3416290" cy="2590139"/>
              <a:chOff x="8775399" y="1198039"/>
              <a:chExt cx="3416290" cy="2590139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FAAE1B2-11FE-49C7-83E9-A7F161B73E54}"/>
                  </a:ext>
                </a:extLst>
              </p:cNvPr>
              <p:cNvSpPr/>
              <p:nvPr/>
            </p:nvSpPr>
            <p:spPr>
              <a:xfrm>
                <a:off x="8775399" y="1198039"/>
                <a:ext cx="1519293" cy="1949842"/>
              </a:xfrm>
              <a:custGeom>
                <a:avLst/>
                <a:gdLst>
                  <a:gd name="connsiteX0" fmla="*/ 381 w 1540727"/>
                  <a:gd name="connsiteY0" fmla="*/ 1529697 h 1876330"/>
                  <a:gd name="connsiteX1" fmla="*/ 0 w 1540727"/>
                  <a:gd name="connsiteY1" fmla="*/ 17192 h 1876330"/>
                  <a:gd name="connsiteX2" fmla="*/ 17543 w 1540727"/>
                  <a:gd name="connsiteY2" fmla="*/ 31 h 1876330"/>
                  <a:gd name="connsiteX3" fmla="*/ 171997 w 1540727"/>
                  <a:gd name="connsiteY3" fmla="*/ 412 h 1876330"/>
                  <a:gd name="connsiteX4" fmla="*/ 1508311 w 1540727"/>
                  <a:gd name="connsiteY4" fmla="*/ 505724 h 1876330"/>
                  <a:gd name="connsiteX5" fmla="*/ 1530049 w 1540727"/>
                  <a:gd name="connsiteY5" fmla="*/ 563311 h 1876330"/>
                  <a:gd name="connsiteX6" fmla="*/ 914140 w 1540727"/>
                  <a:gd name="connsiteY6" fmla="*/ 1855004 h 1876330"/>
                  <a:gd name="connsiteX7" fmla="*/ 872952 w 1540727"/>
                  <a:gd name="connsiteY7" fmla="*/ 1872547 h 1876330"/>
                  <a:gd name="connsiteX8" fmla="*/ 75511 w 1540727"/>
                  <a:gd name="connsiteY8" fmla="*/ 1567834 h 1876330"/>
                  <a:gd name="connsiteX9" fmla="*/ 27840 w 1540727"/>
                  <a:gd name="connsiteY9" fmla="*/ 1548766 h 1876330"/>
                  <a:gd name="connsiteX10" fmla="*/ 381 w 1540727"/>
                  <a:gd name="connsiteY10" fmla="*/ 1529697 h 1876330"/>
                  <a:gd name="connsiteX0" fmla="*/ 381 w 1542442"/>
                  <a:gd name="connsiteY0" fmla="*/ 1652012 h 2000070"/>
                  <a:gd name="connsiteX1" fmla="*/ 0 w 1542442"/>
                  <a:gd name="connsiteY1" fmla="*/ 139507 h 2000070"/>
                  <a:gd name="connsiteX2" fmla="*/ 171997 w 1542442"/>
                  <a:gd name="connsiteY2" fmla="*/ 122727 h 2000070"/>
                  <a:gd name="connsiteX3" fmla="*/ 1508311 w 1542442"/>
                  <a:gd name="connsiteY3" fmla="*/ 628039 h 2000070"/>
                  <a:gd name="connsiteX4" fmla="*/ 1530049 w 1542442"/>
                  <a:gd name="connsiteY4" fmla="*/ 685626 h 2000070"/>
                  <a:gd name="connsiteX5" fmla="*/ 914140 w 1542442"/>
                  <a:gd name="connsiteY5" fmla="*/ 1977319 h 2000070"/>
                  <a:gd name="connsiteX6" fmla="*/ 872952 w 1542442"/>
                  <a:gd name="connsiteY6" fmla="*/ 1994862 h 2000070"/>
                  <a:gd name="connsiteX7" fmla="*/ 75511 w 1542442"/>
                  <a:gd name="connsiteY7" fmla="*/ 1690149 h 2000070"/>
                  <a:gd name="connsiteX8" fmla="*/ 27840 w 1542442"/>
                  <a:gd name="connsiteY8" fmla="*/ 1671081 h 2000070"/>
                  <a:gd name="connsiteX9" fmla="*/ 381 w 1542442"/>
                  <a:gd name="connsiteY9" fmla="*/ 1652012 h 2000070"/>
                  <a:gd name="connsiteX0" fmla="*/ 1602 w 1543663"/>
                  <a:gd name="connsiteY0" fmla="*/ 1529285 h 1877343"/>
                  <a:gd name="connsiteX1" fmla="*/ 173218 w 1543663"/>
                  <a:gd name="connsiteY1" fmla="*/ 0 h 1877343"/>
                  <a:gd name="connsiteX2" fmla="*/ 1509532 w 1543663"/>
                  <a:gd name="connsiteY2" fmla="*/ 505312 h 1877343"/>
                  <a:gd name="connsiteX3" fmla="*/ 1531270 w 1543663"/>
                  <a:gd name="connsiteY3" fmla="*/ 562899 h 1877343"/>
                  <a:gd name="connsiteX4" fmla="*/ 915361 w 1543663"/>
                  <a:gd name="connsiteY4" fmla="*/ 1854592 h 1877343"/>
                  <a:gd name="connsiteX5" fmla="*/ 874173 w 1543663"/>
                  <a:gd name="connsiteY5" fmla="*/ 1872135 h 1877343"/>
                  <a:gd name="connsiteX6" fmla="*/ 76732 w 1543663"/>
                  <a:gd name="connsiteY6" fmla="*/ 1567422 h 1877343"/>
                  <a:gd name="connsiteX7" fmla="*/ 29061 w 1543663"/>
                  <a:gd name="connsiteY7" fmla="*/ 1548354 h 1877343"/>
                  <a:gd name="connsiteX8" fmla="*/ 1602 w 1543663"/>
                  <a:gd name="connsiteY8" fmla="*/ 1529285 h 1877343"/>
                  <a:gd name="connsiteX0" fmla="*/ 113717 w 1746415"/>
                  <a:gd name="connsiteY0" fmla="*/ 1615010 h 1963068"/>
                  <a:gd name="connsiteX1" fmla="*/ 104358 w 1746415"/>
                  <a:gd name="connsiteY1" fmla="*/ 0 h 1963068"/>
                  <a:gd name="connsiteX2" fmla="*/ 1621647 w 1746415"/>
                  <a:gd name="connsiteY2" fmla="*/ 591037 h 1963068"/>
                  <a:gd name="connsiteX3" fmla="*/ 1643385 w 1746415"/>
                  <a:gd name="connsiteY3" fmla="*/ 648624 h 1963068"/>
                  <a:gd name="connsiteX4" fmla="*/ 1027476 w 1746415"/>
                  <a:gd name="connsiteY4" fmla="*/ 1940317 h 1963068"/>
                  <a:gd name="connsiteX5" fmla="*/ 986288 w 1746415"/>
                  <a:gd name="connsiteY5" fmla="*/ 1957860 h 1963068"/>
                  <a:gd name="connsiteX6" fmla="*/ 188847 w 1746415"/>
                  <a:gd name="connsiteY6" fmla="*/ 1653147 h 1963068"/>
                  <a:gd name="connsiteX7" fmla="*/ 141176 w 1746415"/>
                  <a:gd name="connsiteY7" fmla="*/ 1634079 h 1963068"/>
                  <a:gd name="connsiteX8" fmla="*/ 113717 w 1746415"/>
                  <a:gd name="connsiteY8" fmla="*/ 1615010 h 1963068"/>
                  <a:gd name="connsiteX0" fmla="*/ 11762 w 1644460"/>
                  <a:gd name="connsiteY0" fmla="*/ 1615010 h 1963068"/>
                  <a:gd name="connsiteX1" fmla="*/ 2403 w 1644460"/>
                  <a:gd name="connsiteY1" fmla="*/ 0 h 1963068"/>
                  <a:gd name="connsiteX2" fmla="*/ 1519692 w 1644460"/>
                  <a:gd name="connsiteY2" fmla="*/ 591037 h 1963068"/>
                  <a:gd name="connsiteX3" fmla="*/ 1541430 w 1644460"/>
                  <a:gd name="connsiteY3" fmla="*/ 648624 h 1963068"/>
                  <a:gd name="connsiteX4" fmla="*/ 925521 w 1644460"/>
                  <a:gd name="connsiteY4" fmla="*/ 1940317 h 1963068"/>
                  <a:gd name="connsiteX5" fmla="*/ 884333 w 1644460"/>
                  <a:gd name="connsiteY5" fmla="*/ 1957860 h 1963068"/>
                  <a:gd name="connsiteX6" fmla="*/ 86892 w 1644460"/>
                  <a:gd name="connsiteY6" fmla="*/ 1653147 h 1963068"/>
                  <a:gd name="connsiteX7" fmla="*/ 39221 w 1644460"/>
                  <a:gd name="connsiteY7" fmla="*/ 1634079 h 1963068"/>
                  <a:gd name="connsiteX8" fmla="*/ 11762 w 1644460"/>
                  <a:gd name="connsiteY8" fmla="*/ 1615010 h 1963068"/>
                  <a:gd name="connsiteX0" fmla="*/ 140452 w 1745691"/>
                  <a:gd name="connsiteY0" fmla="*/ 1663198 h 1992187"/>
                  <a:gd name="connsiteX1" fmla="*/ 103634 w 1745691"/>
                  <a:gd name="connsiteY1" fmla="*/ 29119 h 1992187"/>
                  <a:gd name="connsiteX2" fmla="*/ 1620923 w 1745691"/>
                  <a:gd name="connsiteY2" fmla="*/ 620156 h 1992187"/>
                  <a:gd name="connsiteX3" fmla="*/ 1642661 w 1745691"/>
                  <a:gd name="connsiteY3" fmla="*/ 677743 h 1992187"/>
                  <a:gd name="connsiteX4" fmla="*/ 1026752 w 1745691"/>
                  <a:gd name="connsiteY4" fmla="*/ 1969436 h 1992187"/>
                  <a:gd name="connsiteX5" fmla="*/ 985564 w 1745691"/>
                  <a:gd name="connsiteY5" fmla="*/ 1986979 h 1992187"/>
                  <a:gd name="connsiteX6" fmla="*/ 188123 w 1745691"/>
                  <a:gd name="connsiteY6" fmla="*/ 1682266 h 1992187"/>
                  <a:gd name="connsiteX7" fmla="*/ 140452 w 1745691"/>
                  <a:gd name="connsiteY7" fmla="*/ 1663198 h 1992187"/>
                  <a:gd name="connsiteX0" fmla="*/ 201754 w 1759322"/>
                  <a:gd name="connsiteY0" fmla="*/ 1683132 h 1993053"/>
                  <a:gd name="connsiteX1" fmla="*/ 117265 w 1759322"/>
                  <a:gd name="connsiteY1" fmla="*/ 29985 h 1993053"/>
                  <a:gd name="connsiteX2" fmla="*/ 1634554 w 1759322"/>
                  <a:gd name="connsiteY2" fmla="*/ 621022 h 1993053"/>
                  <a:gd name="connsiteX3" fmla="*/ 1656292 w 1759322"/>
                  <a:gd name="connsiteY3" fmla="*/ 678609 h 1993053"/>
                  <a:gd name="connsiteX4" fmla="*/ 1040383 w 1759322"/>
                  <a:gd name="connsiteY4" fmla="*/ 1970302 h 1993053"/>
                  <a:gd name="connsiteX5" fmla="*/ 999195 w 1759322"/>
                  <a:gd name="connsiteY5" fmla="*/ 1987845 h 1993053"/>
                  <a:gd name="connsiteX6" fmla="*/ 201754 w 1759322"/>
                  <a:gd name="connsiteY6" fmla="*/ 1683132 h 1993053"/>
                  <a:gd name="connsiteX0" fmla="*/ 145942 w 1789235"/>
                  <a:gd name="connsiteY0" fmla="*/ 1654557 h 2012196"/>
                  <a:gd name="connsiteX1" fmla="*/ 147178 w 1789235"/>
                  <a:gd name="connsiteY1" fmla="*/ 29985 h 2012196"/>
                  <a:gd name="connsiteX2" fmla="*/ 1664467 w 1789235"/>
                  <a:gd name="connsiteY2" fmla="*/ 621022 h 2012196"/>
                  <a:gd name="connsiteX3" fmla="*/ 1686205 w 1789235"/>
                  <a:gd name="connsiteY3" fmla="*/ 678609 h 2012196"/>
                  <a:gd name="connsiteX4" fmla="*/ 1070296 w 1789235"/>
                  <a:gd name="connsiteY4" fmla="*/ 1970302 h 2012196"/>
                  <a:gd name="connsiteX5" fmla="*/ 1029108 w 1789235"/>
                  <a:gd name="connsiteY5" fmla="*/ 1987845 h 2012196"/>
                  <a:gd name="connsiteX6" fmla="*/ 145942 w 1789235"/>
                  <a:gd name="connsiteY6" fmla="*/ 1654557 h 2012196"/>
                  <a:gd name="connsiteX0" fmla="*/ 106144 w 1749437"/>
                  <a:gd name="connsiteY0" fmla="*/ 1654557 h 2012196"/>
                  <a:gd name="connsiteX1" fmla="*/ 107380 w 1749437"/>
                  <a:gd name="connsiteY1" fmla="*/ 29985 h 2012196"/>
                  <a:gd name="connsiteX2" fmla="*/ 1624669 w 1749437"/>
                  <a:gd name="connsiteY2" fmla="*/ 621022 h 2012196"/>
                  <a:gd name="connsiteX3" fmla="*/ 1646407 w 1749437"/>
                  <a:gd name="connsiteY3" fmla="*/ 678609 h 2012196"/>
                  <a:gd name="connsiteX4" fmla="*/ 1030498 w 1749437"/>
                  <a:gd name="connsiteY4" fmla="*/ 1970302 h 2012196"/>
                  <a:gd name="connsiteX5" fmla="*/ 989310 w 1749437"/>
                  <a:gd name="connsiteY5" fmla="*/ 1987845 h 2012196"/>
                  <a:gd name="connsiteX6" fmla="*/ 106144 w 1749437"/>
                  <a:gd name="connsiteY6" fmla="*/ 1654557 h 2012196"/>
                  <a:gd name="connsiteX0" fmla="*/ 106144 w 1749437"/>
                  <a:gd name="connsiteY0" fmla="*/ 1624572 h 1982211"/>
                  <a:gd name="connsiteX1" fmla="*/ 107380 w 1749437"/>
                  <a:gd name="connsiteY1" fmla="*/ 0 h 1982211"/>
                  <a:gd name="connsiteX2" fmla="*/ 1624669 w 1749437"/>
                  <a:gd name="connsiteY2" fmla="*/ 591037 h 1982211"/>
                  <a:gd name="connsiteX3" fmla="*/ 1646407 w 1749437"/>
                  <a:gd name="connsiteY3" fmla="*/ 648624 h 1982211"/>
                  <a:gd name="connsiteX4" fmla="*/ 1030498 w 1749437"/>
                  <a:gd name="connsiteY4" fmla="*/ 1940317 h 1982211"/>
                  <a:gd name="connsiteX5" fmla="*/ 989310 w 1749437"/>
                  <a:gd name="connsiteY5" fmla="*/ 1957860 h 1982211"/>
                  <a:gd name="connsiteX6" fmla="*/ 106144 w 1749437"/>
                  <a:gd name="connsiteY6" fmla="*/ 1624572 h 1982211"/>
                  <a:gd name="connsiteX0" fmla="*/ 17306 w 1660599"/>
                  <a:gd name="connsiteY0" fmla="*/ 1624572 h 1982211"/>
                  <a:gd name="connsiteX1" fmla="*/ 18542 w 1660599"/>
                  <a:gd name="connsiteY1" fmla="*/ 0 h 1982211"/>
                  <a:gd name="connsiteX2" fmla="*/ 1535831 w 1660599"/>
                  <a:gd name="connsiteY2" fmla="*/ 591037 h 1982211"/>
                  <a:gd name="connsiteX3" fmla="*/ 1557569 w 1660599"/>
                  <a:gd name="connsiteY3" fmla="*/ 648624 h 1982211"/>
                  <a:gd name="connsiteX4" fmla="*/ 941660 w 1660599"/>
                  <a:gd name="connsiteY4" fmla="*/ 1940317 h 1982211"/>
                  <a:gd name="connsiteX5" fmla="*/ 900472 w 1660599"/>
                  <a:gd name="connsiteY5" fmla="*/ 1957860 h 1982211"/>
                  <a:gd name="connsiteX6" fmla="*/ 17306 w 1660599"/>
                  <a:gd name="connsiteY6" fmla="*/ 1624572 h 1982211"/>
                  <a:gd name="connsiteX0" fmla="*/ 767 w 1644060"/>
                  <a:gd name="connsiteY0" fmla="*/ 1624572 h 1982211"/>
                  <a:gd name="connsiteX1" fmla="*/ 2003 w 1644060"/>
                  <a:gd name="connsiteY1" fmla="*/ 0 h 1982211"/>
                  <a:gd name="connsiteX2" fmla="*/ 1519292 w 1644060"/>
                  <a:gd name="connsiteY2" fmla="*/ 591037 h 1982211"/>
                  <a:gd name="connsiteX3" fmla="*/ 1541030 w 1644060"/>
                  <a:gd name="connsiteY3" fmla="*/ 648624 h 1982211"/>
                  <a:gd name="connsiteX4" fmla="*/ 925121 w 1644060"/>
                  <a:gd name="connsiteY4" fmla="*/ 1940317 h 1982211"/>
                  <a:gd name="connsiteX5" fmla="*/ 883933 w 1644060"/>
                  <a:gd name="connsiteY5" fmla="*/ 1957860 h 1982211"/>
                  <a:gd name="connsiteX6" fmla="*/ 767 w 1644060"/>
                  <a:gd name="connsiteY6" fmla="*/ 1624572 h 1982211"/>
                  <a:gd name="connsiteX0" fmla="*/ 767 w 1542972"/>
                  <a:gd name="connsiteY0" fmla="*/ 1624572 h 2060076"/>
                  <a:gd name="connsiteX1" fmla="*/ 2003 w 1542972"/>
                  <a:gd name="connsiteY1" fmla="*/ 0 h 2060076"/>
                  <a:gd name="connsiteX2" fmla="*/ 1519292 w 1542972"/>
                  <a:gd name="connsiteY2" fmla="*/ 591037 h 2060076"/>
                  <a:gd name="connsiteX3" fmla="*/ 925121 w 1542972"/>
                  <a:gd name="connsiteY3" fmla="*/ 1940317 h 2060076"/>
                  <a:gd name="connsiteX4" fmla="*/ 883933 w 1542972"/>
                  <a:gd name="connsiteY4" fmla="*/ 1957860 h 2060076"/>
                  <a:gd name="connsiteX5" fmla="*/ 767 w 1542972"/>
                  <a:gd name="connsiteY5" fmla="*/ 1624572 h 2060076"/>
                  <a:gd name="connsiteX0" fmla="*/ 767 w 1595437"/>
                  <a:gd name="connsiteY0" fmla="*/ 1624572 h 2060076"/>
                  <a:gd name="connsiteX1" fmla="*/ 2003 w 1595437"/>
                  <a:gd name="connsiteY1" fmla="*/ 0 h 2060076"/>
                  <a:gd name="connsiteX2" fmla="*/ 1519292 w 1595437"/>
                  <a:gd name="connsiteY2" fmla="*/ 591037 h 2060076"/>
                  <a:gd name="connsiteX3" fmla="*/ 925121 w 1595437"/>
                  <a:gd name="connsiteY3" fmla="*/ 1940317 h 2060076"/>
                  <a:gd name="connsiteX4" fmla="*/ 883933 w 1595437"/>
                  <a:gd name="connsiteY4" fmla="*/ 1957860 h 2060076"/>
                  <a:gd name="connsiteX5" fmla="*/ 767 w 1595437"/>
                  <a:gd name="connsiteY5" fmla="*/ 1624572 h 2060076"/>
                  <a:gd name="connsiteX0" fmla="*/ 767 w 1519292"/>
                  <a:gd name="connsiteY0" fmla="*/ 1624572 h 2060076"/>
                  <a:gd name="connsiteX1" fmla="*/ 2003 w 1519292"/>
                  <a:gd name="connsiteY1" fmla="*/ 0 h 2060076"/>
                  <a:gd name="connsiteX2" fmla="*/ 1519292 w 1519292"/>
                  <a:gd name="connsiteY2" fmla="*/ 591037 h 2060076"/>
                  <a:gd name="connsiteX3" fmla="*/ 925121 w 1519292"/>
                  <a:gd name="connsiteY3" fmla="*/ 1940317 h 2060076"/>
                  <a:gd name="connsiteX4" fmla="*/ 883933 w 1519292"/>
                  <a:gd name="connsiteY4" fmla="*/ 1957860 h 2060076"/>
                  <a:gd name="connsiteX5" fmla="*/ 767 w 1519292"/>
                  <a:gd name="connsiteY5" fmla="*/ 1624572 h 2060076"/>
                  <a:gd name="connsiteX0" fmla="*/ 767 w 1519292"/>
                  <a:gd name="connsiteY0" fmla="*/ 1624572 h 2009705"/>
                  <a:gd name="connsiteX1" fmla="*/ 2003 w 1519292"/>
                  <a:gd name="connsiteY1" fmla="*/ 0 h 2009705"/>
                  <a:gd name="connsiteX2" fmla="*/ 1519292 w 1519292"/>
                  <a:gd name="connsiteY2" fmla="*/ 591037 h 2009705"/>
                  <a:gd name="connsiteX3" fmla="*/ 925121 w 1519292"/>
                  <a:gd name="connsiteY3" fmla="*/ 1940317 h 2009705"/>
                  <a:gd name="connsiteX4" fmla="*/ 767 w 1519292"/>
                  <a:gd name="connsiteY4" fmla="*/ 1624572 h 2009705"/>
                  <a:gd name="connsiteX0" fmla="*/ 767 w 1519292"/>
                  <a:gd name="connsiteY0" fmla="*/ 1624572 h 2017493"/>
                  <a:gd name="connsiteX1" fmla="*/ 2003 w 1519292"/>
                  <a:gd name="connsiteY1" fmla="*/ 0 h 2017493"/>
                  <a:gd name="connsiteX2" fmla="*/ 1519292 w 1519292"/>
                  <a:gd name="connsiteY2" fmla="*/ 591037 h 2017493"/>
                  <a:gd name="connsiteX3" fmla="*/ 887021 w 1519292"/>
                  <a:gd name="connsiteY3" fmla="*/ 1949842 h 2017493"/>
                  <a:gd name="connsiteX4" fmla="*/ 767 w 1519292"/>
                  <a:gd name="connsiteY4" fmla="*/ 1624572 h 2017493"/>
                  <a:gd name="connsiteX0" fmla="*/ 767 w 1519292"/>
                  <a:gd name="connsiteY0" fmla="*/ 1624572 h 2058566"/>
                  <a:gd name="connsiteX1" fmla="*/ 2003 w 1519292"/>
                  <a:gd name="connsiteY1" fmla="*/ 0 h 2058566"/>
                  <a:gd name="connsiteX2" fmla="*/ 1519292 w 1519292"/>
                  <a:gd name="connsiteY2" fmla="*/ 591037 h 2058566"/>
                  <a:gd name="connsiteX3" fmla="*/ 887021 w 1519292"/>
                  <a:gd name="connsiteY3" fmla="*/ 1949842 h 2058566"/>
                  <a:gd name="connsiteX4" fmla="*/ 767 w 1519292"/>
                  <a:gd name="connsiteY4" fmla="*/ 1624572 h 2058566"/>
                  <a:gd name="connsiteX0" fmla="*/ 767 w 1519292"/>
                  <a:gd name="connsiteY0" fmla="*/ 1624572 h 1949842"/>
                  <a:gd name="connsiteX1" fmla="*/ 2003 w 1519292"/>
                  <a:gd name="connsiteY1" fmla="*/ 0 h 1949842"/>
                  <a:gd name="connsiteX2" fmla="*/ 1519292 w 1519292"/>
                  <a:gd name="connsiteY2" fmla="*/ 591037 h 1949842"/>
                  <a:gd name="connsiteX3" fmla="*/ 887021 w 1519292"/>
                  <a:gd name="connsiteY3" fmla="*/ 1949842 h 1949842"/>
                  <a:gd name="connsiteX4" fmla="*/ 767 w 1519292"/>
                  <a:gd name="connsiteY4" fmla="*/ 1624572 h 1949842"/>
                  <a:gd name="connsiteX0" fmla="*/ 767 w 1519292"/>
                  <a:gd name="connsiteY0" fmla="*/ 1624572 h 1949842"/>
                  <a:gd name="connsiteX1" fmla="*/ 2003 w 1519292"/>
                  <a:gd name="connsiteY1" fmla="*/ 0 h 1949842"/>
                  <a:gd name="connsiteX2" fmla="*/ 1519292 w 1519292"/>
                  <a:gd name="connsiteY2" fmla="*/ 591037 h 1949842"/>
                  <a:gd name="connsiteX3" fmla="*/ 887021 w 1519292"/>
                  <a:gd name="connsiteY3" fmla="*/ 1949842 h 1949842"/>
                  <a:gd name="connsiteX4" fmla="*/ 767 w 1519292"/>
                  <a:gd name="connsiteY4" fmla="*/ 1624572 h 194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9292" h="1949842">
                    <a:moveTo>
                      <a:pt x="767" y="1624572"/>
                    </a:moveTo>
                    <a:cubicBezTo>
                      <a:pt x="-3346" y="1231587"/>
                      <a:pt x="10853" y="586593"/>
                      <a:pt x="2003" y="0"/>
                    </a:cubicBezTo>
                    <a:cubicBezTo>
                      <a:pt x="336053" y="80157"/>
                      <a:pt x="1089214" y="391476"/>
                      <a:pt x="1519292" y="591037"/>
                    </a:cubicBezTo>
                    <a:cubicBezTo>
                      <a:pt x="1453618" y="875122"/>
                      <a:pt x="1016283" y="1720436"/>
                      <a:pt x="887021" y="1949842"/>
                    </a:cubicBezTo>
                    <a:cubicBezTo>
                      <a:pt x="565285" y="1797461"/>
                      <a:pt x="402270" y="1786033"/>
                      <a:pt x="767" y="1624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E3D021-770A-4DEF-B948-3BE7A5A3F379}"/>
                  </a:ext>
                </a:extLst>
              </p:cNvPr>
              <p:cNvSpPr/>
              <p:nvPr/>
            </p:nvSpPr>
            <p:spPr>
              <a:xfrm>
                <a:off x="9812181" y="2031453"/>
                <a:ext cx="655953" cy="983929"/>
              </a:xfrm>
              <a:custGeom>
                <a:avLst/>
                <a:gdLst>
                  <a:gd name="connsiteX0" fmla="*/ 649169 w 655953"/>
                  <a:gd name="connsiteY0" fmla="*/ 144711 h 983929"/>
                  <a:gd name="connsiteX1" fmla="*/ 271233 w 655953"/>
                  <a:gd name="connsiteY1" fmla="*/ 949398 h 983929"/>
                  <a:gd name="connsiteX2" fmla="*/ 206400 w 655953"/>
                  <a:gd name="connsiteY2" fmla="*/ 969992 h 983929"/>
                  <a:gd name="connsiteX3" fmla="*/ 80 w 655953"/>
                  <a:gd name="connsiteY3" fmla="*/ 854437 h 983929"/>
                  <a:gd name="connsiteX4" fmla="*/ 404711 w 655953"/>
                  <a:gd name="connsiteY4" fmla="*/ 173 h 983929"/>
                  <a:gd name="connsiteX5" fmla="*/ 634676 w 655953"/>
                  <a:gd name="connsiteY5" fmla="*/ 101617 h 983929"/>
                  <a:gd name="connsiteX6" fmla="*/ 649169 w 655953"/>
                  <a:gd name="connsiteY6" fmla="*/ 144711 h 983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5953" h="983929">
                    <a:moveTo>
                      <a:pt x="649169" y="144711"/>
                    </a:moveTo>
                    <a:cubicBezTo>
                      <a:pt x="599209" y="252257"/>
                      <a:pt x="295640" y="897913"/>
                      <a:pt x="271233" y="949398"/>
                    </a:cubicBezTo>
                    <a:cubicBezTo>
                      <a:pt x="249495" y="995162"/>
                      <a:pt x="249876" y="994781"/>
                      <a:pt x="206400" y="969992"/>
                    </a:cubicBezTo>
                    <a:cubicBezTo>
                      <a:pt x="142330" y="932999"/>
                      <a:pt x="5800" y="853674"/>
                      <a:pt x="80" y="854437"/>
                    </a:cubicBezTo>
                    <a:cubicBezTo>
                      <a:pt x="-6404" y="844522"/>
                      <a:pt x="384499" y="42505"/>
                      <a:pt x="404711" y="173"/>
                    </a:cubicBezTo>
                    <a:cubicBezTo>
                      <a:pt x="410813" y="-4022"/>
                      <a:pt x="562598" y="69201"/>
                      <a:pt x="634676" y="101617"/>
                    </a:cubicBezTo>
                    <a:cubicBezTo>
                      <a:pt x="664423" y="115346"/>
                      <a:pt x="664423" y="115346"/>
                      <a:pt x="649169" y="144711"/>
                    </a:cubicBezTo>
                    <a:close/>
                  </a:path>
                </a:pathLst>
              </a:custGeom>
              <a:solidFill>
                <a:schemeClr val="bg1"/>
              </a:solidFill>
              <a:ln w="5853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807EB6E-B2A6-49E6-A50B-A6D0BA6079E7}"/>
                  </a:ext>
                </a:extLst>
              </p:cNvPr>
              <p:cNvSpPr/>
              <p:nvPr/>
            </p:nvSpPr>
            <p:spPr>
              <a:xfrm>
                <a:off x="10075096" y="2171178"/>
                <a:ext cx="2116593" cy="1617000"/>
              </a:xfrm>
              <a:custGeom>
                <a:avLst/>
                <a:gdLst>
                  <a:gd name="connsiteX0" fmla="*/ 2106605 w 2116593"/>
                  <a:gd name="connsiteY0" fmla="*/ 1015993 h 1617000"/>
                  <a:gd name="connsiteX1" fmla="*/ 2055883 w 2116593"/>
                  <a:gd name="connsiteY1" fmla="*/ 947346 h 1617000"/>
                  <a:gd name="connsiteX2" fmla="*/ 2056646 w 2116593"/>
                  <a:gd name="connsiteY2" fmla="*/ 886709 h 1617000"/>
                  <a:gd name="connsiteX3" fmla="*/ 2056646 w 2116593"/>
                  <a:gd name="connsiteY3" fmla="*/ 886709 h 1617000"/>
                  <a:gd name="connsiteX4" fmla="*/ 2056646 w 2116593"/>
                  <a:gd name="connsiteY4" fmla="*/ 886709 h 1617000"/>
                  <a:gd name="connsiteX5" fmla="*/ 2097834 w 2116593"/>
                  <a:gd name="connsiteY5" fmla="*/ 821495 h 1617000"/>
                  <a:gd name="connsiteX6" fmla="*/ 2101266 w 2116593"/>
                  <a:gd name="connsiteY6" fmla="*/ 753230 h 1617000"/>
                  <a:gd name="connsiteX7" fmla="*/ 2068850 w 2116593"/>
                  <a:gd name="connsiteY7" fmla="*/ 781070 h 1617000"/>
                  <a:gd name="connsiteX8" fmla="*/ 2009738 w 2116593"/>
                  <a:gd name="connsiteY8" fmla="*/ 839038 h 1617000"/>
                  <a:gd name="connsiteX9" fmla="*/ 1928888 w 2116593"/>
                  <a:gd name="connsiteY9" fmla="*/ 909210 h 1617000"/>
                  <a:gd name="connsiteX10" fmla="*/ 1864818 w 2116593"/>
                  <a:gd name="connsiteY10" fmla="*/ 959169 h 1617000"/>
                  <a:gd name="connsiteX11" fmla="*/ 1798079 w 2116593"/>
                  <a:gd name="connsiteY11" fmla="*/ 998831 h 1617000"/>
                  <a:gd name="connsiteX12" fmla="*/ 1777485 w 2116593"/>
                  <a:gd name="connsiteY12" fmla="*/ 984339 h 1617000"/>
                  <a:gd name="connsiteX13" fmla="*/ 1777103 w 2116593"/>
                  <a:gd name="connsiteY13" fmla="*/ 913786 h 1617000"/>
                  <a:gd name="connsiteX14" fmla="*/ 1726000 w 2116593"/>
                  <a:gd name="connsiteY14" fmla="*/ 807003 h 1617000"/>
                  <a:gd name="connsiteX15" fmla="*/ 1652777 w 2116593"/>
                  <a:gd name="connsiteY15" fmla="*/ 742933 h 1617000"/>
                  <a:gd name="connsiteX16" fmla="*/ 1422049 w 2116593"/>
                  <a:gd name="connsiteY16" fmla="*/ 681914 h 1617000"/>
                  <a:gd name="connsiteX17" fmla="*/ 1309546 w 2116593"/>
                  <a:gd name="connsiteY17" fmla="*/ 673906 h 1617000"/>
                  <a:gd name="connsiteX18" fmla="*/ 1444169 w 2116593"/>
                  <a:gd name="connsiteY18" fmla="*/ 540808 h 1617000"/>
                  <a:gd name="connsiteX19" fmla="*/ 1724474 w 2116593"/>
                  <a:gd name="connsiteY19" fmla="*/ 324954 h 1617000"/>
                  <a:gd name="connsiteX20" fmla="*/ 1791977 w 2116593"/>
                  <a:gd name="connsiteY20" fmla="*/ 286817 h 1617000"/>
                  <a:gd name="connsiteX21" fmla="*/ 1791977 w 2116593"/>
                  <a:gd name="connsiteY21" fmla="*/ 286817 h 1617000"/>
                  <a:gd name="connsiteX22" fmla="*/ 1738967 w 2116593"/>
                  <a:gd name="connsiteY22" fmla="*/ 181941 h 1617000"/>
                  <a:gd name="connsiteX23" fmla="*/ 1638667 w 2116593"/>
                  <a:gd name="connsiteY23" fmla="*/ 110244 h 1617000"/>
                  <a:gd name="connsiteX24" fmla="*/ 1021232 w 2116593"/>
                  <a:gd name="connsiteY24" fmla="*/ 130838 h 1617000"/>
                  <a:gd name="connsiteX25" fmla="*/ 630710 w 2116593"/>
                  <a:gd name="connsiteY25" fmla="*/ 111388 h 1617000"/>
                  <a:gd name="connsiteX26" fmla="*/ 385109 w 2116593"/>
                  <a:gd name="connsiteY26" fmla="*/ 4223 h 1617000"/>
                  <a:gd name="connsiteX27" fmla="*/ 370999 w 2116593"/>
                  <a:gd name="connsiteY27" fmla="*/ 9181 h 1617000"/>
                  <a:gd name="connsiteX28" fmla="*/ 6411 w 2116593"/>
                  <a:gd name="connsiteY28" fmla="*/ 786790 h 1617000"/>
                  <a:gd name="connsiteX29" fmla="*/ 6792 w 2116593"/>
                  <a:gd name="connsiteY29" fmla="*/ 808910 h 1617000"/>
                  <a:gd name="connsiteX30" fmla="*/ 46454 w 2116593"/>
                  <a:gd name="connsiteY30" fmla="*/ 834843 h 1617000"/>
                  <a:gd name="connsiteX31" fmla="*/ 314938 w 2116593"/>
                  <a:gd name="connsiteY31" fmla="*/ 971373 h 1617000"/>
                  <a:gd name="connsiteX32" fmla="*/ 596006 w 2116593"/>
                  <a:gd name="connsiteY32" fmla="*/ 1007221 h 1617000"/>
                  <a:gd name="connsiteX33" fmla="*/ 800801 w 2116593"/>
                  <a:gd name="connsiteY33" fmla="*/ 1019806 h 1617000"/>
                  <a:gd name="connsiteX34" fmla="*/ 933517 w 2116593"/>
                  <a:gd name="connsiteY34" fmla="*/ 1027052 h 1617000"/>
                  <a:gd name="connsiteX35" fmla="*/ 1039918 w 2116593"/>
                  <a:gd name="connsiteY35" fmla="*/ 1009128 h 1617000"/>
                  <a:gd name="connsiteX36" fmla="*/ 1076530 w 2116593"/>
                  <a:gd name="connsiteY36" fmla="*/ 1018662 h 1617000"/>
                  <a:gd name="connsiteX37" fmla="*/ 1110472 w 2116593"/>
                  <a:gd name="connsiteY37" fmla="*/ 1045739 h 1617000"/>
                  <a:gd name="connsiteX38" fmla="*/ 1197042 w 2116593"/>
                  <a:gd name="connsiteY38" fmla="*/ 1156336 h 1617000"/>
                  <a:gd name="connsiteX39" fmla="*/ 1197042 w 2116593"/>
                  <a:gd name="connsiteY39" fmla="*/ 1156336 h 1617000"/>
                  <a:gd name="connsiteX40" fmla="*/ 1205814 w 2116593"/>
                  <a:gd name="connsiteY40" fmla="*/ 1175023 h 1617000"/>
                  <a:gd name="connsiteX41" fmla="*/ 1154710 w 2116593"/>
                  <a:gd name="connsiteY41" fmla="*/ 1163963 h 1617000"/>
                  <a:gd name="connsiteX42" fmla="*/ 1024664 w 2116593"/>
                  <a:gd name="connsiteY42" fmla="*/ 1135361 h 1617000"/>
                  <a:gd name="connsiteX43" fmla="*/ 931610 w 2116593"/>
                  <a:gd name="connsiteY43" fmla="*/ 1185701 h 1617000"/>
                  <a:gd name="connsiteX44" fmla="*/ 906821 w 2116593"/>
                  <a:gd name="connsiteY44" fmla="*/ 1249771 h 1617000"/>
                  <a:gd name="connsiteX45" fmla="*/ 919406 w 2116593"/>
                  <a:gd name="connsiteY45" fmla="*/ 1285620 h 1617000"/>
                  <a:gd name="connsiteX46" fmla="*/ 933898 w 2116593"/>
                  <a:gd name="connsiteY46" fmla="*/ 1348927 h 1617000"/>
                  <a:gd name="connsiteX47" fmla="*/ 898812 w 2116593"/>
                  <a:gd name="connsiteY47" fmla="*/ 1420243 h 1617000"/>
                  <a:gd name="connsiteX48" fmla="*/ 928940 w 2116593"/>
                  <a:gd name="connsiteY48" fmla="*/ 1481262 h 1617000"/>
                  <a:gd name="connsiteX49" fmla="*/ 1060512 w 2116593"/>
                  <a:gd name="connsiteY49" fmla="*/ 1501474 h 1617000"/>
                  <a:gd name="connsiteX50" fmla="*/ 1085301 w 2116593"/>
                  <a:gd name="connsiteY50" fmla="*/ 1508720 h 1617000"/>
                  <a:gd name="connsiteX51" fmla="*/ 1136023 w 2116593"/>
                  <a:gd name="connsiteY51" fmla="*/ 1509483 h 1617000"/>
                  <a:gd name="connsiteX52" fmla="*/ 1163863 w 2116593"/>
                  <a:gd name="connsiteY52" fmla="*/ 1534272 h 1617000"/>
                  <a:gd name="connsiteX53" fmla="*/ 1178737 w 2116593"/>
                  <a:gd name="connsiteY53" fmla="*/ 1584994 h 1617000"/>
                  <a:gd name="connsiteX54" fmla="*/ 1260349 w 2116593"/>
                  <a:gd name="connsiteY54" fmla="*/ 1615122 h 1617000"/>
                  <a:gd name="connsiteX55" fmla="*/ 1470102 w 2116593"/>
                  <a:gd name="connsiteY55" fmla="*/ 1546857 h 1617000"/>
                  <a:gd name="connsiteX56" fmla="*/ 1638667 w 2116593"/>
                  <a:gd name="connsiteY56" fmla="*/ 1449989 h 1617000"/>
                  <a:gd name="connsiteX57" fmla="*/ 1702355 w 2116593"/>
                  <a:gd name="connsiteY57" fmla="*/ 1361512 h 1617000"/>
                  <a:gd name="connsiteX58" fmla="*/ 1730576 w 2116593"/>
                  <a:gd name="connsiteY58" fmla="*/ 1498423 h 1617000"/>
                  <a:gd name="connsiteX59" fmla="*/ 1862911 w 2116593"/>
                  <a:gd name="connsiteY59" fmla="*/ 1506813 h 1617000"/>
                  <a:gd name="connsiteX60" fmla="*/ 1905624 w 2116593"/>
                  <a:gd name="connsiteY60" fmla="*/ 1226889 h 1617000"/>
                  <a:gd name="connsiteX61" fmla="*/ 1921642 w 2116593"/>
                  <a:gd name="connsiteY61" fmla="*/ 1204388 h 1617000"/>
                  <a:gd name="connsiteX62" fmla="*/ 2066562 w 2116593"/>
                  <a:gd name="connsiteY62" fmla="*/ 1168158 h 1617000"/>
                  <a:gd name="connsiteX63" fmla="*/ 2106605 w 2116593"/>
                  <a:gd name="connsiteY63" fmla="*/ 1015993 h 161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116593" h="1617000">
                    <a:moveTo>
                      <a:pt x="2106605" y="1015993"/>
                    </a:moveTo>
                    <a:cubicBezTo>
                      <a:pt x="2093639" y="990441"/>
                      <a:pt x="2076859" y="967559"/>
                      <a:pt x="2055883" y="947346"/>
                    </a:cubicBezTo>
                    <a:cubicBezTo>
                      <a:pt x="2026518" y="919125"/>
                      <a:pt x="2026518" y="919125"/>
                      <a:pt x="2056646" y="886709"/>
                    </a:cubicBezTo>
                    <a:cubicBezTo>
                      <a:pt x="2056646" y="886709"/>
                      <a:pt x="2056646" y="886709"/>
                      <a:pt x="2056646" y="886709"/>
                    </a:cubicBezTo>
                    <a:cubicBezTo>
                      <a:pt x="2056646" y="886709"/>
                      <a:pt x="2056646" y="886709"/>
                      <a:pt x="2056646" y="886709"/>
                    </a:cubicBezTo>
                    <a:cubicBezTo>
                      <a:pt x="2075333" y="868022"/>
                      <a:pt x="2088681" y="846284"/>
                      <a:pt x="2097834" y="821495"/>
                    </a:cubicBezTo>
                    <a:cubicBezTo>
                      <a:pt x="2114614" y="801282"/>
                      <a:pt x="2104317" y="753230"/>
                      <a:pt x="2101266" y="753230"/>
                    </a:cubicBezTo>
                    <a:cubicBezTo>
                      <a:pt x="2086012" y="757425"/>
                      <a:pt x="2076859" y="768866"/>
                      <a:pt x="2068850" y="781070"/>
                    </a:cubicBezTo>
                    <a:cubicBezTo>
                      <a:pt x="2058172" y="797850"/>
                      <a:pt x="2013933" y="831792"/>
                      <a:pt x="2009738" y="839038"/>
                    </a:cubicBezTo>
                    <a:cubicBezTo>
                      <a:pt x="1990288" y="871073"/>
                      <a:pt x="1960541" y="891667"/>
                      <a:pt x="1928888" y="909210"/>
                    </a:cubicBezTo>
                    <a:cubicBezTo>
                      <a:pt x="1904862" y="922557"/>
                      <a:pt x="1889225" y="946584"/>
                      <a:pt x="1864818" y="959169"/>
                    </a:cubicBezTo>
                    <a:cubicBezTo>
                      <a:pt x="1841936" y="970991"/>
                      <a:pt x="1823630" y="990441"/>
                      <a:pt x="1798079" y="998831"/>
                    </a:cubicBezTo>
                    <a:cubicBezTo>
                      <a:pt x="1783205" y="1003407"/>
                      <a:pt x="1777866" y="998831"/>
                      <a:pt x="1777485" y="984339"/>
                    </a:cubicBezTo>
                    <a:cubicBezTo>
                      <a:pt x="1777485" y="960694"/>
                      <a:pt x="1777485" y="937431"/>
                      <a:pt x="1777103" y="913786"/>
                    </a:cubicBezTo>
                    <a:cubicBezTo>
                      <a:pt x="1776341" y="870691"/>
                      <a:pt x="1756128" y="833699"/>
                      <a:pt x="1726000" y="807003"/>
                    </a:cubicBezTo>
                    <a:cubicBezTo>
                      <a:pt x="1701974" y="785646"/>
                      <a:pt x="1680236" y="760857"/>
                      <a:pt x="1652777" y="742933"/>
                    </a:cubicBezTo>
                    <a:cubicBezTo>
                      <a:pt x="1643243" y="739501"/>
                      <a:pt x="1488026" y="699076"/>
                      <a:pt x="1422049" y="681914"/>
                    </a:cubicBezTo>
                    <a:cubicBezTo>
                      <a:pt x="1403744" y="677338"/>
                      <a:pt x="1331284" y="676575"/>
                      <a:pt x="1309546" y="673906"/>
                    </a:cubicBezTo>
                    <a:cubicBezTo>
                      <a:pt x="1368277" y="640345"/>
                      <a:pt x="1395354" y="580089"/>
                      <a:pt x="1444169" y="540808"/>
                    </a:cubicBezTo>
                    <a:cubicBezTo>
                      <a:pt x="1488408" y="504960"/>
                      <a:pt x="1666888" y="349361"/>
                      <a:pt x="1724474" y="324954"/>
                    </a:cubicBezTo>
                    <a:cubicBezTo>
                      <a:pt x="1748119" y="315038"/>
                      <a:pt x="1769095" y="298640"/>
                      <a:pt x="1791977" y="286817"/>
                    </a:cubicBezTo>
                    <a:cubicBezTo>
                      <a:pt x="1791977" y="286817"/>
                      <a:pt x="1791977" y="286817"/>
                      <a:pt x="1791977" y="286817"/>
                    </a:cubicBezTo>
                    <a:cubicBezTo>
                      <a:pt x="1791977" y="279571"/>
                      <a:pt x="1754603" y="210543"/>
                      <a:pt x="1738967" y="181941"/>
                    </a:cubicBezTo>
                    <a:cubicBezTo>
                      <a:pt x="1716847" y="141897"/>
                      <a:pt x="1682524" y="117871"/>
                      <a:pt x="1638667" y="110244"/>
                    </a:cubicBezTo>
                    <a:cubicBezTo>
                      <a:pt x="1568113" y="98421"/>
                      <a:pt x="1137167" y="126261"/>
                      <a:pt x="1021232" y="130838"/>
                    </a:cubicBezTo>
                    <a:cubicBezTo>
                      <a:pt x="890804" y="136177"/>
                      <a:pt x="759994" y="137321"/>
                      <a:pt x="630710" y="111388"/>
                    </a:cubicBezTo>
                    <a:cubicBezTo>
                      <a:pt x="549098" y="94989"/>
                      <a:pt x="382058" y="16809"/>
                      <a:pt x="385109" y="4223"/>
                    </a:cubicBezTo>
                    <a:cubicBezTo>
                      <a:pt x="376719" y="-4929"/>
                      <a:pt x="373668" y="2698"/>
                      <a:pt x="370999" y="9181"/>
                    </a:cubicBezTo>
                    <a:cubicBezTo>
                      <a:pt x="356125" y="45793"/>
                      <a:pt x="22809" y="756662"/>
                      <a:pt x="6411" y="786790"/>
                    </a:cubicBezTo>
                    <a:cubicBezTo>
                      <a:pt x="3360" y="792511"/>
                      <a:pt x="-6556" y="802045"/>
                      <a:pt x="6792" y="808910"/>
                    </a:cubicBezTo>
                    <a:cubicBezTo>
                      <a:pt x="25861" y="818825"/>
                      <a:pt x="33488" y="825309"/>
                      <a:pt x="46454" y="834843"/>
                    </a:cubicBezTo>
                    <a:cubicBezTo>
                      <a:pt x="128830" y="894718"/>
                      <a:pt x="215019" y="946202"/>
                      <a:pt x="314938" y="971373"/>
                    </a:cubicBezTo>
                    <a:cubicBezTo>
                      <a:pt x="407229" y="994636"/>
                      <a:pt x="501045" y="1003026"/>
                      <a:pt x="596006" y="1007221"/>
                    </a:cubicBezTo>
                    <a:cubicBezTo>
                      <a:pt x="664271" y="1010272"/>
                      <a:pt x="732917" y="1007602"/>
                      <a:pt x="800801" y="1019806"/>
                    </a:cubicBezTo>
                    <a:cubicBezTo>
                      <a:pt x="844658" y="1027815"/>
                      <a:pt x="888897" y="1032010"/>
                      <a:pt x="933517" y="1027052"/>
                    </a:cubicBezTo>
                    <a:cubicBezTo>
                      <a:pt x="969365" y="1023620"/>
                      <a:pt x="1004833" y="1015993"/>
                      <a:pt x="1039918" y="1009128"/>
                    </a:cubicBezTo>
                    <a:cubicBezTo>
                      <a:pt x="1054411" y="1006077"/>
                      <a:pt x="1065470" y="1008747"/>
                      <a:pt x="1076530" y="1018662"/>
                    </a:cubicBezTo>
                    <a:cubicBezTo>
                      <a:pt x="1087208" y="1028196"/>
                      <a:pt x="1098268" y="1038112"/>
                      <a:pt x="1110472" y="1045739"/>
                    </a:cubicBezTo>
                    <a:cubicBezTo>
                      <a:pt x="1152804" y="1072054"/>
                      <a:pt x="1173779" y="1115148"/>
                      <a:pt x="1197042" y="1156336"/>
                    </a:cubicBezTo>
                    <a:cubicBezTo>
                      <a:pt x="1197042" y="1156336"/>
                      <a:pt x="1197042" y="1156336"/>
                      <a:pt x="1197042" y="1156336"/>
                    </a:cubicBezTo>
                    <a:cubicBezTo>
                      <a:pt x="1202000" y="1161675"/>
                      <a:pt x="1210772" y="1167014"/>
                      <a:pt x="1205814" y="1175023"/>
                    </a:cubicBezTo>
                    <a:cubicBezTo>
                      <a:pt x="1201619" y="1181888"/>
                      <a:pt x="1164626" y="1170065"/>
                      <a:pt x="1154710" y="1163963"/>
                    </a:cubicBezTo>
                    <a:cubicBezTo>
                      <a:pt x="1112760" y="1149090"/>
                      <a:pt x="1069284" y="1137649"/>
                      <a:pt x="1024664" y="1135361"/>
                    </a:cubicBezTo>
                    <a:cubicBezTo>
                      <a:pt x="984239" y="1133454"/>
                      <a:pt x="951441" y="1147565"/>
                      <a:pt x="931610" y="1185701"/>
                    </a:cubicBezTo>
                    <a:cubicBezTo>
                      <a:pt x="920932" y="1206295"/>
                      <a:pt x="913686" y="1227652"/>
                      <a:pt x="906821" y="1249771"/>
                    </a:cubicBezTo>
                    <a:cubicBezTo>
                      <a:pt x="902245" y="1265407"/>
                      <a:pt x="905677" y="1276086"/>
                      <a:pt x="919406" y="1285620"/>
                    </a:cubicBezTo>
                    <a:cubicBezTo>
                      <a:pt x="954873" y="1310409"/>
                      <a:pt x="954492" y="1310790"/>
                      <a:pt x="933898" y="1348927"/>
                    </a:cubicBezTo>
                    <a:cubicBezTo>
                      <a:pt x="925508" y="1364563"/>
                      <a:pt x="899194" y="1418336"/>
                      <a:pt x="898812" y="1420243"/>
                    </a:cubicBezTo>
                    <a:cubicBezTo>
                      <a:pt x="891948" y="1458761"/>
                      <a:pt x="894617" y="1465625"/>
                      <a:pt x="928940" y="1481262"/>
                    </a:cubicBezTo>
                    <a:cubicBezTo>
                      <a:pt x="970891" y="1500330"/>
                      <a:pt x="1015511" y="1502618"/>
                      <a:pt x="1060512" y="1501474"/>
                    </a:cubicBezTo>
                    <a:cubicBezTo>
                      <a:pt x="1070047" y="1501093"/>
                      <a:pt x="1078437" y="1501855"/>
                      <a:pt x="1085301" y="1508720"/>
                    </a:cubicBezTo>
                    <a:cubicBezTo>
                      <a:pt x="1102082" y="1512152"/>
                      <a:pt x="1119243" y="1507957"/>
                      <a:pt x="1136023" y="1509483"/>
                    </a:cubicBezTo>
                    <a:cubicBezTo>
                      <a:pt x="1155092" y="1511389"/>
                      <a:pt x="1160431" y="1515585"/>
                      <a:pt x="1163863" y="1534272"/>
                    </a:cubicBezTo>
                    <a:cubicBezTo>
                      <a:pt x="1166914" y="1551815"/>
                      <a:pt x="1169965" y="1569357"/>
                      <a:pt x="1178737" y="1584994"/>
                    </a:cubicBezTo>
                    <a:cubicBezTo>
                      <a:pt x="1195135" y="1613978"/>
                      <a:pt x="1230984" y="1628469"/>
                      <a:pt x="1260349" y="1615122"/>
                    </a:cubicBezTo>
                    <a:cubicBezTo>
                      <a:pt x="1327851" y="1584994"/>
                      <a:pt x="1397642" y="1562493"/>
                      <a:pt x="1470102" y="1546857"/>
                    </a:cubicBezTo>
                    <a:cubicBezTo>
                      <a:pt x="1536460" y="1532746"/>
                      <a:pt x="1594809" y="1504144"/>
                      <a:pt x="1638667" y="1449989"/>
                    </a:cubicBezTo>
                    <a:cubicBezTo>
                      <a:pt x="1647438" y="1439311"/>
                      <a:pt x="1689770" y="1382487"/>
                      <a:pt x="1702355" y="1361512"/>
                    </a:cubicBezTo>
                    <a:cubicBezTo>
                      <a:pt x="1700067" y="1385157"/>
                      <a:pt x="1714178" y="1477066"/>
                      <a:pt x="1730576" y="1498423"/>
                    </a:cubicBezTo>
                    <a:cubicBezTo>
                      <a:pt x="1758035" y="1534272"/>
                      <a:pt x="1830113" y="1538467"/>
                      <a:pt x="1862911" y="1506813"/>
                    </a:cubicBezTo>
                    <a:cubicBezTo>
                      <a:pt x="1870157" y="1499567"/>
                      <a:pt x="1911345" y="1247483"/>
                      <a:pt x="1905624" y="1226889"/>
                    </a:cubicBezTo>
                    <a:cubicBezTo>
                      <a:pt x="1901429" y="1211253"/>
                      <a:pt x="1905624" y="1205533"/>
                      <a:pt x="1921642" y="1204388"/>
                    </a:cubicBezTo>
                    <a:cubicBezTo>
                      <a:pt x="1937278" y="1203244"/>
                      <a:pt x="2073045" y="1180362"/>
                      <a:pt x="2066562" y="1168158"/>
                    </a:cubicBezTo>
                    <a:cubicBezTo>
                      <a:pt x="2120335" y="1138793"/>
                      <a:pt x="2128343" y="1057943"/>
                      <a:pt x="2106605" y="1015993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D76F181-45FB-4B9A-8B40-DA5ADB849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23" y="1713310"/>
            <a:ext cx="3211214" cy="37756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F20C8E-F997-4B7E-9236-F1C83390D2E1}"/>
              </a:ext>
            </a:extLst>
          </p:cNvPr>
          <p:cNvSpPr/>
          <p:nvPr/>
        </p:nvSpPr>
        <p:spPr>
          <a:xfrm>
            <a:off x="6025073" y="136525"/>
            <a:ext cx="6166927" cy="15111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External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/>
              <a:t>Golden </a:t>
            </a:r>
            <a:r>
              <a:rPr lang="pt-PT" sz="2000" i="1" err="1"/>
              <a:t>Globes</a:t>
            </a:r>
            <a:r>
              <a:rPr lang="pt-PT" sz="2000" i="1"/>
              <a:t>, 1944-2019</a:t>
            </a:r>
          </a:p>
          <a:p>
            <a:pPr algn="ctr"/>
            <a:endParaRPr lang="en-US" sz="2800" b="1"/>
          </a:p>
          <a:p>
            <a:pPr algn="ctr"/>
            <a:r>
              <a:rPr lang="en-US" sz="2800" b="1"/>
              <a:t>↓</a:t>
            </a:r>
            <a:endParaRPr lang="en-US" sz="1600" b="1"/>
          </a:p>
          <a:p>
            <a:pPr algn="ctr"/>
            <a:r>
              <a:rPr lang="en-US" sz="2000"/>
              <a:t>Pie Chart – Nominees of different awards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2C3EF-4B47-416A-A165-7EC099277AB3}"/>
              </a:ext>
            </a:extLst>
          </p:cNvPr>
          <p:cNvSpPr/>
          <p:nvPr/>
        </p:nvSpPr>
        <p:spPr>
          <a:xfrm>
            <a:off x="0" y="5219700"/>
            <a:ext cx="5568313" cy="11314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/>
              <a:t>External</a:t>
            </a:r>
            <a:r>
              <a:rPr lang="pt-PT" sz="2000"/>
              <a:t> </a:t>
            </a:r>
            <a:r>
              <a:rPr lang="pt-PT" sz="2000" err="1"/>
              <a:t>dataset</a:t>
            </a:r>
            <a:r>
              <a:rPr lang="pt-PT" sz="2000"/>
              <a:t>: </a:t>
            </a:r>
            <a:r>
              <a:rPr lang="pt-PT" sz="2000" i="1" err="1"/>
              <a:t>Emmy</a:t>
            </a:r>
            <a:r>
              <a:rPr lang="pt-PT" sz="2000" i="1"/>
              <a:t> </a:t>
            </a:r>
            <a:r>
              <a:rPr lang="pt-PT" sz="2000" i="1" err="1"/>
              <a:t>Awards</a:t>
            </a:r>
            <a:r>
              <a:rPr lang="pt-PT" sz="2000" i="1"/>
              <a:t>, 1949-2019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ECFC3-3495-478C-840C-7EAA12641C5A}"/>
              </a:ext>
            </a:extLst>
          </p:cNvPr>
          <p:cNvSpPr txBox="1"/>
          <p:nvPr/>
        </p:nvSpPr>
        <p:spPr>
          <a:xfrm>
            <a:off x="7317249" y="506161"/>
            <a:ext cx="488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bg1"/>
                </a:solidFill>
              </a:rPr>
              <a:t>916 </a:t>
            </a:r>
            <a:r>
              <a:rPr lang="pt-PT" sz="1600" err="1">
                <a:solidFill>
                  <a:schemeClr val="bg1"/>
                </a:solidFill>
              </a:rPr>
              <a:t>correspondences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with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i="1" err="1">
                <a:solidFill>
                  <a:schemeClr val="bg1"/>
                </a:solidFill>
              </a:rPr>
              <a:t>Title</a:t>
            </a:r>
            <a:r>
              <a:rPr lang="pt-PT" sz="1600" i="1">
                <a:solidFill>
                  <a:schemeClr val="bg1"/>
                </a:solidFill>
              </a:rPr>
              <a:t> Basics</a:t>
            </a:r>
            <a:endParaRPr lang="en-US" sz="1600" i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0747C-7320-4767-9E1C-6527FE1A124B}"/>
              </a:ext>
            </a:extLst>
          </p:cNvPr>
          <p:cNvSpPr txBox="1"/>
          <p:nvPr/>
        </p:nvSpPr>
        <p:spPr>
          <a:xfrm>
            <a:off x="733443" y="5912146"/>
            <a:ext cx="488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bg1"/>
                </a:solidFill>
              </a:rPr>
              <a:t>1911 </a:t>
            </a:r>
            <a:r>
              <a:rPr lang="pt-PT" sz="1600" err="1">
                <a:solidFill>
                  <a:schemeClr val="bg1"/>
                </a:solidFill>
              </a:rPr>
              <a:t>correspondences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with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i="1" err="1">
                <a:solidFill>
                  <a:schemeClr val="bg1"/>
                </a:solidFill>
              </a:rPr>
              <a:t>Title</a:t>
            </a:r>
            <a:r>
              <a:rPr lang="pt-PT" sz="1600" i="1">
                <a:solidFill>
                  <a:schemeClr val="bg1"/>
                </a:solidFill>
              </a:rPr>
              <a:t> Basics</a:t>
            </a:r>
            <a:endParaRPr lang="en-US" sz="16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7B4834D2-1B42-4F63-8040-19C57A66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5" y="351415"/>
            <a:ext cx="2211701" cy="2211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31EEB-BC92-4F2E-BF11-14C51786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17</a:t>
            </a:fld>
            <a:endParaRPr lang="pt-PT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78EEA-C3B4-406F-8C0F-61C6607B7E84}"/>
              </a:ext>
            </a:extLst>
          </p:cNvPr>
          <p:cNvGrpSpPr/>
          <p:nvPr/>
        </p:nvGrpSpPr>
        <p:grpSpPr>
          <a:xfrm>
            <a:off x="2485485" y="2179017"/>
            <a:ext cx="2473169" cy="1755326"/>
            <a:chOff x="6782084" y="1201166"/>
            <a:chExt cx="4762216" cy="4904360"/>
          </a:xfrm>
        </p:grpSpPr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7562DB4B-3120-42C0-99F1-9431895A2ACE}"/>
                </a:ext>
              </a:extLst>
            </p:cNvPr>
            <p:cNvGrpSpPr/>
            <p:nvPr/>
          </p:nvGrpSpPr>
          <p:grpSpPr>
            <a:xfrm>
              <a:off x="6782084" y="1201166"/>
              <a:ext cx="4762216" cy="4904360"/>
              <a:chOff x="2762534" y="101"/>
              <a:chExt cx="6659135" cy="6857899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4DBF87-A29F-48DE-BE59-7D741246D622}"/>
                  </a:ext>
                </a:extLst>
              </p:cNvPr>
              <p:cNvSpPr/>
              <p:nvPr/>
            </p:nvSpPr>
            <p:spPr>
              <a:xfrm>
                <a:off x="2932896" y="2217990"/>
                <a:ext cx="6403871" cy="4640010"/>
              </a:xfrm>
              <a:custGeom>
                <a:avLst/>
                <a:gdLst>
                  <a:gd name="connsiteX0" fmla="*/ 0 w 6403871"/>
                  <a:gd name="connsiteY0" fmla="*/ 0 h 4640009"/>
                  <a:gd name="connsiteX1" fmla="*/ 6409137 w 6403871"/>
                  <a:gd name="connsiteY1" fmla="*/ 0 h 4640009"/>
                  <a:gd name="connsiteX2" fmla="*/ 6409137 w 6403871"/>
                  <a:gd name="connsiteY2" fmla="*/ 4640668 h 4640009"/>
                  <a:gd name="connsiteX3" fmla="*/ 0 w 6403871"/>
                  <a:gd name="connsiteY3" fmla="*/ 4640668 h 46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3871" h="4640009">
                    <a:moveTo>
                      <a:pt x="0" y="0"/>
                    </a:moveTo>
                    <a:lnTo>
                      <a:pt x="6409137" y="0"/>
                    </a:lnTo>
                    <a:lnTo>
                      <a:pt x="6409137" y="4640668"/>
                    </a:lnTo>
                    <a:lnTo>
                      <a:pt x="0" y="4640668"/>
                    </a:lnTo>
                    <a:close/>
                  </a:path>
                </a:pathLst>
              </a:custGeom>
              <a:solidFill>
                <a:srgbClr val="000000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C5BC926-F9B9-4D95-B1EF-88287F31178E}"/>
                  </a:ext>
                </a:extLst>
              </p:cNvPr>
              <p:cNvSpPr/>
              <p:nvPr/>
            </p:nvSpPr>
            <p:spPr>
              <a:xfrm>
                <a:off x="2833094" y="1035766"/>
                <a:ext cx="2290388" cy="1191265"/>
              </a:xfrm>
              <a:custGeom>
                <a:avLst/>
                <a:gdLst>
                  <a:gd name="connsiteX0" fmla="*/ 1143639 w 2290387"/>
                  <a:gd name="connsiteY0" fmla="*/ 389145 h 1191264"/>
                  <a:gd name="connsiteX1" fmla="*/ 1118629 w 2290387"/>
                  <a:gd name="connsiteY1" fmla="*/ 397701 h 1191264"/>
                  <a:gd name="connsiteX2" fmla="*/ 1299623 w 2290387"/>
                  <a:gd name="connsiteY2" fmla="*/ 555659 h 1191264"/>
                  <a:gd name="connsiteX3" fmla="*/ 1331214 w 2290387"/>
                  <a:gd name="connsiteY3" fmla="*/ 558292 h 1191264"/>
                  <a:gd name="connsiteX4" fmla="*/ 2288175 w 2290387"/>
                  <a:gd name="connsiteY4" fmla="*/ 558292 h 1191264"/>
                  <a:gd name="connsiteX5" fmla="*/ 2283568 w 2290387"/>
                  <a:gd name="connsiteY5" fmla="*/ 572771 h 1191264"/>
                  <a:gd name="connsiteX6" fmla="*/ 2250002 w 2290387"/>
                  <a:gd name="connsiteY6" fmla="*/ 566189 h 1191264"/>
                  <a:gd name="connsiteX7" fmla="*/ 1347010 w 2290387"/>
                  <a:gd name="connsiteY7" fmla="*/ 566189 h 1191264"/>
                  <a:gd name="connsiteX8" fmla="*/ 1324633 w 2290387"/>
                  <a:gd name="connsiteY8" fmla="*/ 570138 h 1191264"/>
                  <a:gd name="connsiteX9" fmla="*/ 1337796 w 2290387"/>
                  <a:gd name="connsiteY9" fmla="*/ 590541 h 1191264"/>
                  <a:gd name="connsiteX10" fmla="*/ 1468111 w 2290387"/>
                  <a:gd name="connsiteY10" fmla="*/ 721515 h 1191264"/>
                  <a:gd name="connsiteX11" fmla="*/ 1515498 w 2290387"/>
                  <a:gd name="connsiteY11" fmla="*/ 1032165 h 1191264"/>
                  <a:gd name="connsiteX12" fmla="*/ 1320684 w 2290387"/>
                  <a:gd name="connsiteY12" fmla="*/ 1184199 h 1191264"/>
                  <a:gd name="connsiteX13" fmla="*/ 1017931 w 2290387"/>
                  <a:gd name="connsiteY13" fmla="*/ 1185516 h 1191264"/>
                  <a:gd name="connsiteX14" fmla="*/ 988314 w 2290387"/>
                  <a:gd name="connsiteY14" fmla="*/ 1184857 h 1191264"/>
                  <a:gd name="connsiteX15" fmla="*/ 200500 w 2290387"/>
                  <a:gd name="connsiteY15" fmla="*/ 1184857 h 1191264"/>
                  <a:gd name="connsiteX16" fmla="*/ 158378 w 2290387"/>
                  <a:gd name="connsiteY16" fmla="*/ 1191439 h 1191264"/>
                  <a:gd name="connsiteX17" fmla="*/ 95853 w 2290387"/>
                  <a:gd name="connsiteY17" fmla="*/ 1184857 h 1191264"/>
                  <a:gd name="connsiteX18" fmla="*/ 18848 w 2290387"/>
                  <a:gd name="connsiteY18" fmla="*/ 1177618 h 1191264"/>
                  <a:gd name="connsiteX19" fmla="*/ 14241 w 2290387"/>
                  <a:gd name="connsiteY19" fmla="*/ 1102588 h 1191264"/>
                  <a:gd name="connsiteX20" fmla="*/ 14241 w 2290387"/>
                  <a:gd name="connsiteY20" fmla="*/ 562899 h 1191264"/>
                  <a:gd name="connsiteX21" fmla="*/ 8976 w 2290387"/>
                  <a:gd name="connsiteY21" fmla="*/ 518144 h 1191264"/>
                  <a:gd name="connsiteX22" fmla="*/ 2394 w 2290387"/>
                  <a:gd name="connsiteY22" fmla="*/ 408232 h 1191264"/>
                  <a:gd name="connsiteX23" fmla="*/ 1078 w 2290387"/>
                  <a:gd name="connsiteY23" fmla="*/ 39663 h 1191264"/>
                  <a:gd name="connsiteX24" fmla="*/ 40567 w 2290387"/>
                  <a:gd name="connsiteY24" fmla="*/ 174 h 1191264"/>
                  <a:gd name="connsiteX25" fmla="*/ 306463 w 2290387"/>
                  <a:gd name="connsiteY25" fmla="*/ 3465 h 1191264"/>
                  <a:gd name="connsiteX26" fmla="*/ 604608 w 2290387"/>
                  <a:gd name="connsiteY26" fmla="*/ 4781 h 1191264"/>
                  <a:gd name="connsiteX27" fmla="*/ 767831 w 2290387"/>
                  <a:gd name="connsiteY27" fmla="*/ 68622 h 1191264"/>
                  <a:gd name="connsiteX28" fmla="*/ 1091645 w 2290387"/>
                  <a:gd name="connsiteY28" fmla="*/ 354921 h 1191264"/>
                  <a:gd name="connsiteX29" fmla="*/ 1143639 w 2290387"/>
                  <a:gd name="connsiteY29" fmla="*/ 389145 h 119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90387" h="1191264">
                    <a:moveTo>
                      <a:pt x="1143639" y="389145"/>
                    </a:moveTo>
                    <a:cubicBezTo>
                      <a:pt x="1137058" y="391120"/>
                      <a:pt x="1130476" y="393752"/>
                      <a:pt x="1118629" y="397701"/>
                    </a:cubicBezTo>
                    <a:cubicBezTo>
                      <a:pt x="1180496" y="451670"/>
                      <a:pt x="1239730" y="503664"/>
                      <a:pt x="1299623" y="555659"/>
                    </a:cubicBezTo>
                    <a:cubicBezTo>
                      <a:pt x="1309495" y="561582"/>
                      <a:pt x="1320684" y="558292"/>
                      <a:pt x="1331214" y="558292"/>
                    </a:cubicBezTo>
                    <a:cubicBezTo>
                      <a:pt x="1650420" y="558292"/>
                      <a:pt x="1968969" y="558292"/>
                      <a:pt x="2288175" y="558292"/>
                    </a:cubicBezTo>
                    <a:cubicBezTo>
                      <a:pt x="2302654" y="568164"/>
                      <a:pt x="2291466" y="570138"/>
                      <a:pt x="2283568" y="572771"/>
                    </a:cubicBezTo>
                    <a:cubicBezTo>
                      <a:pt x="2273696" y="564873"/>
                      <a:pt x="2261849" y="566189"/>
                      <a:pt x="2250002" y="566189"/>
                    </a:cubicBezTo>
                    <a:cubicBezTo>
                      <a:pt x="1949224" y="566189"/>
                      <a:pt x="1647788" y="566189"/>
                      <a:pt x="1347010" y="566189"/>
                    </a:cubicBezTo>
                    <a:cubicBezTo>
                      <a:pt x="1339112" y="566189"/>
                      <a:pt x="1327923" y="562241"/>
                      <a:pt x="1324633" y="570138"/>
                    </a:cubicBezTo>
                    <a:cubicBezTo>
                      <a:pt x="1320025" y="580011"/>
                      <a:pt x="1331872" y="585276"/>
                      <a:pt x="1337796" y="590541"/>
                    </a:cubicBezTo>
                    <a:cubicBezTo>
                      <a:pt x="1385183" y="630031"/>
                      <a:pt x="1433228" y="668862"/>
                      <a:pt x="1468111" y="721515"/>
                    </a:cubicBezTo>
                    <a:cubicBezTo>
                      <a:pt x="1531952" y="817606"/>
                      <a:pt x="1558278" y="920278"/>
                      <a:pt x="1515498" y="1032165"/>
                    </a:cubicBezTo>
                    <a:cubicBezTo>
                      <a:pt x="1481274" y="1120358"/>
                      <a:pt x="1415458" y="1173669"/>
                      <a:pt x="1320684" y="1184199"/>
                    </a:cubicBezTo>
                    <a:cubicBezTo>
                      <a:pt x="1219986" y="1195388"/>
                      <a:pt x="1118629" y="1192755"/>
                      <a:pt x="1017931" y="1185516"/>
                    </a:cubicBezTo>
                    <a:cubicBezTo>
                      <a:pt x="1008059" y="1184857"/>
                      <a:pt x="998186" y="1184857"/>
                      <a:pt x="988314" y="1184857"/>
                    </a:cubicBezTo>
                    <a:cubicBezTo>
                      <a:pt x="725709" y="1184857"/>
                      <a:pt x="463104" y="1184857"/>
                      <a:pt x="200500" y="1184857"/>
                    </a:cubicBezTo>
                    <a:cubicBezTo>
                      <a:pt x="186020" y="1184857"/>
                      <a:pt x="171541" y="1182225"/>
                      <a:pt x="158378" y="1191439"/>
                    </a:cubicBezTo>
                    <a:cubicBezTo>
                      <a:pt x="138633" y="1178276"/>
                      <a:pt x="116914" y="1186832"/>
                      <a:pt x="95853" y="1184857"/>
                    </a:cubicBezTo>
                    <a:cubicBezTo>
                      <a:pt x="69526" y="1182225"/>
                      <a:pt x="35302" y="1195388"/>
                      <a:pt x="18848" y="1177618"/>
                    </a:cubicBezTo>
                    <a:cubicBezTo>
                      <a:pt x="3711" y="1161822"/>
                      <a:pt x="14241" y="1128256"/>
                      <a:pt x="14241" y="1102588"/>
                    </a:cubicBezTo>
                    <a:cubicBezTo>
                      <a:pt x="14241" y="922911"/>
                      <a:pt x="14241" y="742576"/>
                      <a:pt x="14241" y="562899"/>
                    </a:cubicBezTo>
                    <a:cubicBezTo>
                      <a:pt x="14241" y="547761"/>
                      <a:pt x="14241" y="532623"/>
                      <a:pt x="8976" y="518144"/>
                    </a:cubicBezTo>
                    <a:cubicBezTo>
                      <a:pt x="10292" y="481287"/>
                      <a:pt x="3711" y="445089"/>
                      <a:pt x="2394" y="408232"/>
                    </a:cubicBezTo>
                    <a:cubicBezTo>
                      <a:pt x="-1555" y="285156"/>
                      <a:pt x="420" y="162739"/>
                      <a:pt x="1078" y="39663"/>
                    </a:cubicBezTo>
                    <a:cubicBezTo>
                      <a:pt x="1078" y="6098"/>
                      <a:pt x="7660" y="174"/>
                      <a:pt x="40567" y="174"/>
                    </a:cubicBezTo>
                    <a:cubicBezTo>
                      <a:pt x="128761" y="174"/>
                      <a:pt x="217612" y="-1142"/>
                      <a:pt x="306463" y="3465"/>
                    </a:cubicBezTo>
                    <a:cubicBezTo>
                      <a:pt x="405845" y="8730"/>
                      <a:pt x="505227" y="4123"/>
                      <a:pt x="604608" y="4781"/>
                    </a:cubicBezTo>
                    <a:cubicBezTo>
                      <a:pt x="717153" y="5439"/>
                      <a:pt x="682929" y="-5091"/>
                      <a:pt x="767831" y="68622"/>
                    </a:cubicBezTo>
                    <a:cubicBezTo>
                      <a:pt x="876427" y="163397"/>
                      <a:pt x="983707" y="259488"/>
                      <a:pt x="1091645" y="354921"/>
                    </a:cubicBezTo>
                    <a:cubicBezTo>
                      <a:pt x="1107441" y="369400"/>
                      <a:pt x="1131134" y="369400"/>
                      <a:pt x="1143639" y="389145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C4DB731-F547-4920-B555-383FD3427F5A}"/>
                  </a:ext>
                </a:extLst>
              </p:cNvPr>
              <p:cNvSpPr/>
              <p:nvPr/>
            </p:nvSpPr>
            <p:spPr>
              <a:xfrm>
                <a:off x="2846677" y="1578261"/>
                <a:ext cx="6574992" cy="644994"/>
              </a:xfrm>
              <a:custGeom>
                <a:avLst/>
                <a:gdLst>
                  <a:gd name="connsiteX0" fmla="*/ 6479559 w 6574991"/>
                  <a:gd name="connsiteY0" fmla="*/ 648943 h 644994"/>
                  <a:gd name="connsiteX1" fmla="*/ 102014 w 6574991"/>
                  <a:gd name="connsiteY1" fmla="*/ 648943 h 644994"/>
                  <a:gd name="connsiteX2" fmla="*/ 0 w 6574991"/>
                  <a:gd name="connsiteY2" fmla="*/ 546929 h 644994"/>
                  <a:gd name="connsiteX3" fmla="*/ 0 w 6574991"/>
                  <a:gd name="connsiteY3" fmla="*/ 102014 h 644994"/>
                  <a:gd name="connsiteX4" fmla="*/ 102014 w 6574991"/>
                  <a:gd name="connsiteY4" fmla="*/ 0 h 644994"/>
                  <a:gd name="connsiteX5" fmla="*/ 6479559 w 6574991"/>
                  <a:gd name="connsiteY5" fmla="*/ 0 h 644994"/>
                  <a:gd name="connsiteX6" fmla="*/ 6581574 w 6574991"/>
                  <a:gd name="connsiteY6" fmla="*/ 102014 h 644994"/>
                  <a:gd name="connsiteX7" fmla="*/ 6581574 w 6574991"/>
                  <a:gd name="connsiteY7" fmla="*/ 546929 h 644994"/>
                  <a:gd name="connsiteX8" fmla="*/ 6479559 w 6574991"/>
                  <a:gd name="connsiteY8" fmla="*/ 648943 h 6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4991" h="644994">
                    <a:moveTo>
                      <a:pt x="6479559" y="648943"/>
                    </a:moveTo>
                    <a:lnTo>
                      <a:pt x="102014" y="648943"/>
                    </a:lnTo>
                    <a:cubicBezTo>
                      <a:pt x="46071" y="648943"/>
                      <a:pt x="0" y="603530"/>
                      <a:pt x="0" y="546929"/>
                    </a:cubicBezTo>
                    <a:lnTo>
                      <a:pt x="0" y="102014"/>
                    </a:lnTo>
                    <a:cubicBezTo>
                      <a:pt x="0" y="46071"/>
                      <a:pt x="45413" y="0"/>
                      <a:pt x="102014" y="0"/>
                    </a:cubicBezTo>
                    <a:lnTo>
                      <a:pt x="6479559" y="0"/>
                    </a:lnTo>
                    <a:cubicBezTo>
                      <a:pt x="6535503" y="0"/>
                      <a:pt x="6581574" y="45413"/>
                      <a:pt x="6581574" y="102014"/>
                    </a:cubicBezTo>
                    <a:lnTo>
                      <a:pt x="6581574" y="546929"/>
                    </a:lnTo>
                    <a:cubicBezTo>
                      <a:pt x="6580916" y="603530"/>
                      <a:pt x="6535503" y="648943"/>
                      <a:pt x="6479559" y="64894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005E194-332B-4BD7-A0C7-62F0DF61E476}"/>
                  </a:ext>
                </a:extLst>
              </p:cNvPr>
              <p:cNvSpPr/>
              <p:nvPr/>
            </p:nvSpPr>
            <p:spPr>
              <a:xfrm>
                <a:off x="2762534" y="101"/>
                <a:ext cx="6568410" cy="1645393"/>
              </a:xfrm>
              <a:custGeom>
                <a:avLst/>
                <a:gdLst>
                  <a:gd name="connsiteX0" fmla="*/ 6486040 w 6568410"/>
                  <a:gd name="connsiteY0" fmla="*/ 641603 h 1645393"/>
                  <a:gd name="connsiteX1" fmla="*/ 187474 w 6568410"/>
                  <a:gd name="connsiteY1" fmla="*/ 1647267 h 1645393"/>
                  <a:gd name="connsiteX2" fmla="*/ 70980 w 6568410"/>
                  <a:gd name="connsiteY2" fmla="*/ 1563023 h 1645393"/>
                  <a:gd name="connsiteX3" fmla="*/ 1215 w 6568410"/>
                  <a:gd name="connsiteY3" fmla="*/ 1123374 h 1645393"/>
                  <a:gd name="connsiteX4" fmla="*/ 85460 w 6568410"/>
                  <a:gd name="connsiteY4" fmla="*/ 1006880 h 1645393"/>
                  <a:gd name="connsiteX5" fmla="*/ 6384026 w 6568410"/>
                  <a:gd name="connsiteY5" fmla="*/ 1215 h 1645393"/>
                  <a:gd name="connsiteX6" fmla="*/ 6500520 w 6568410"/>
                  <a:gd name="connsiteY6" fmla="*/ 85460 h 1645393"/>
                  <a:gd name="connsiteX7" fmla="*/ 6570284 w 6568410"/>
                  <a:gd name="connsiteY7" fmla="*/ 524451 h 1645393"/>
                  <a:gd name="connsiteX8" fmla="*/ 6486040 w 6568410"/>
                  <a:gd name="connsiteY8" fmla="*/ 641603 h 164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8410" h="1645393">
                    <a:moveTo>
                      <a:pt x="6486040" y="641603"/>
                    </a:moveTo>
                    <a:lnTo>
                      <a:pt x="187474" y="1647267"/>
                    </a:lnTo>
                    <a:cubicBezTo>
                      <a:pt x="132189" y="1655823"/>
                      <a:pt x="79536" y="1618308"/>
                      <a:pt x="70980" y="1563023"/>
                    </a:cubicBezTo>
                    <a:lnTo>
                      <a:pt x="1215" y="1123374"/>
                    </a:lnTo>
                    <a:cubicBezTo>
                      <a:pt x="-7341" y="1068089"/>
                      <a:pt x="30174" y="1016094"/>
                      <a:pt x="85460" y="1006880"/>
                    </a:cubicBezTo>
                    <a:lnTo>
                      <a:pt x="6384026" y="1215"/>
                    </a:lnTo>
                    <a:cubicBezTo>
                      <a:pt x="6439311" y="-7341"/>
                      <a:pt x="6491964" y="30174"/>
                      <a:pt x="6500520" y="85460"/>
                    </a:cubicBezTo>
                    <a:lnTo>
                      <a:pt x="6570284" y="524451"/>
                    </a:lnTo>
                    <a:cubicBezTo>
                      <a:pt x="6578840" y="580394"/>
                      <a:pt x="6541325" y="632388"/>
                      <a:pt x="6486040" y="64160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284EC0-1874-41A7-804C-4423BD8404B2}"/>
                  </a:ext>
                </a:extLst>
              </p:cNvPr>
              <p:cNvSpPr/>
              <p:nvPr/>
            </p:nvSpPr>
            <p:spPr>
              <a:xfrm>
                <a:off x="3129644" y="5997211"/>
                <a:ext cx="6015558" cy="138213"/>
              </a:xfrm>
              <a:custGeom>
                <a:avLst/>
                <a:gdLst>
                  <a:gd name="connsiteX0" fmla="*/ 41 w 6015558"/>
                  <a:gd name="connsiteY0" fmla="*/ 137699 h 138213"/>
                  <a:gd name="connsiteX1" fmla="*/ 41 w 6015558"/>
                  <a:gd name="connsiteY1" fmla="*/ 25154 h 138213"/>
                  <a:gd name="connsiteX2" fmla="*/ 25709 w 6015558"/>
                  <a:gd name="connsiteY2" fmla="*/ 803 h 138213"/>
                  <a:gd name="connsiteX3" fmla="*/ 38872 w 6015558"/>
                  <a:gd name="connsiteY3" fmla="*/ 803 h 138213"/>
                  <a:gd name="connsiteX4" fmla="*/ 5978084 w 6015558"/>
                  <a:gd name="connsiteY4" fmla="*/ 803 h 138213"/>
                  <a:gd name="connsiteX5" fmla="*/ 6016916 w 6015558"/>
                  <a:gd name="connsiteY5" fmla="*/ 40950 h 138213"/>
                  <a:gd name="connsiteX6" fmla="*/ 6014941 w 6015558"/>
                  <a:gd name="connsiteY6" fmla="*/ 140332 h 138213"/>
                  <a:gd name="connsiteX7" fmla="*/ 5985982 w 6015558"/>
                  <a:gd name="connsiteY7" fmla="*/ 142964 h 138213"/>
                  <a:gd name="connsiteX8" fmla="*/ 26367 w 6015558"/>
                  <a:gd name="connsiteY8" fmla="*/ 142964 h 138213"/>
                  <a:gd name="connsiteX9" fmla="*/ 41 w 6015558"/>
                  <a:gd name="connsiteY9" fmla="*/ 137699 h 13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15558" h="138213">
                    <a:moveTo>
                      <a:pt x="41" y="137699"/>
                    </a:moveTo>
                    <a:cubicBezTo>
                      <a:pt x="41" y="100184"/>
                      <a:pt x="2015" y="62669"/>
                      <a:pt x="41" y="25154"/>
                    </a:cubicBezTo>
                    <a:cubicBezTo>
                      <a:pt x="-617" y="4093"/>
                      <a:pt x="6622" y="-2488"/>
                      <a:pt x="25709" y="803"/>
                    </a:cubicBezTo>
                    <a:cubicBezTo>
                      <a:pt x="30316" y="1461"/>
                      <a:pt x="34923" y="803"/>
                      <a:pt x="38872" y="803"/>
                    </a:cubicBezTo>
                    <a:cubicBezTo>
                      <a:pt x="2018610" y="803"/>
                      <a:pt x="3998347" y="803"/>
                      <a:pt x="5978084" y="803"/>
                    </a:cubicBezTo>
                    <a:cubicBezTo>
                      <a:pt x="6017574" y="803"/>
                      <a:pt x="6017574" y="803"/>
                      <a:pt x="6016916" y="40950"/>
                    </a:cubicBezTo>
                    <a:cubicBezTo>
                      <a:pt x="6016916" y="73858"/>
                      <a:pt x="6015599" y="107424"/>
                      <a:pt x="6014941" y="140332"/>
                    </a:cubicBezTo>
                    <a:cubicBezTo>
                      <a:pt x="6005727" y="145597"/>
                      <a:pt x="5995855" y="142964"/>
                      <a:pt x="5985982" y="142964"/>
                    </a:cubicBezTo>
                    <a:cubicBezTo>
                      <a:pt x="3999663" y="142964"/>
                      <a:pt x="2012686" y="142964"/>
                      <a:pt x="26367" y="142964"/>
                    </a:cubicBezTo>
                    <a:cubicBezTo>
                      <a:pt x="18469" y="142964"/>
                      <a:pt x="7281" y="148230"/>
                      <a:pt x="41" y="13769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62635FF-0654-4F6F-ABF5-A530F921E909}"/>
                  </a:ext>
                </a:extLst>
              </p:cNvPr>
              <p:cNvSpPr/>
              <p:nvPr/>
            </p:nvSpPr>
            <p:spPr>
              <a:xfrm>
                <a:off x="7245143" y="3049901"/>
                <a:ext cx="6582" cy="987236"/>
              </a:xfrm>
              <a:custGeom>
                <a:avLst/>
                <a:gdLst>
                  <a:gd name="connsiteX0" fmla="*/ 0 w 0"/>
                  <a:gd name="connsiteY0" fmla="*/ 983946 h 987236"/>
                  <a:gd name="connsiteX1" fmla="*/ 0 w 0"/>
                  <a:gd name="connsiteY1" fmla="*/ 0 h 987236"/>
                  <a:gd name="connsiteX2" fmla="*/ 0 w 0"/>
                  <a:gd name="connsiteY2" fmla="*/ 978680 h 987236"/>
                  <a:gd name="connsiteX3" fmla="*/ 0 w 0"/>
                  <a:gd name="connsiteY3" fmla="*/ 989869 h 987236"/>
                  <a:gd name="connsiteX4" fmla="*/ 0 w 0"/>
                  <a:gd name="connsiteY4" fmla="*/ 983946 h 98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987236">
                    <a:moveTo>
                      <a:pt x="0" y="983946"/>
                    </a:moveTo>
                    <a:cubicBezTo>
                      <a:pt x="0" y="656183"/>
                      <a:pt x="0" y="327763"/>
                      <a:pt x="0" y="0"/>
                    </a:cubicBezTo>
                    <a:cubicBezTo>
                      <a:pt x="0" y="326446"/>
                      <a:pt x="0" y="652234"/>
                      <a:pt x="0" y="978680"/>
                    </a:cubicBezTo>
                    <a:cubicBezTo>
                      <a:pt x="0" y="982629"/>
                      <a:pt x="0" y="986578"/>
                      <a:pt x="0" y="989869"/>
                    </a:cubicBezTo>
                    <a:cubicBezTo>
                      <a:pt x="0" y="987894"/>
                      <a:pt x="0" y="985920"/>
                      <a:pt x="0" y="98394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D77946C-EFFB-4E2C-9DC1-9B4C084B6111}"/>
                  </a:ext>
                </a:extLst>
              </p:cNvPr>
              <p:cNvSpPr/>
              <p:nvPr/>
            </p:nvSpPr>
            <p:spPr>
              <a:xfrm>
                <a:off x="3129027" y="2982111"/>
                <a:ext cx="6582" cy="6582"/>
              </a:xfrm>
              <a:custGeom>
                <a:avLst/>
                <a:gdLst>
                  <a:gd name="connsiteX0" fmla="*/ 658 w 0"/>
                  <a:gd name="connsiteY0" fmla="*/ 1316 h 0"/>
                  <a:gd name="connsiteX1" fmla="*/ 658 w 0"/>
                  <a:gd name="connsiteY1" fmla="*/ 658 h 0"/>
                  <a:gd name="connsiteX2" fmla="*/ 0 w 0"/>
                  <a:gd name="connsiteY2" fmla="*/ 0 h 0"/>
                  <a:gd name="connsiteX3" fmla="*/ 658 w 0"/>
                  <a:gd name="connsiteY3" fmla="*/ 131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658" y="1316"/>
                    </a:moveTo>
                    <a:cubicBezTo>
                      <a:pt x="658" y="1316"/>
                      <a:pt x="658" y="658"/>
                      <a:pt x="658" y="658"/>
                    </a:cubicBezTo>
                    <a:cubicBezTo>
                      <a:pt x="658" y="658"/>
                      <a:pt x="0" y="658"/>
                      <a:pt x="0" y="0"/>
                    </a:cubicBezTo>
                    <a:lnTo>
                      <a:pt x="658" y="1316"/>
                    </a:ln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8E64710-EEE2-41EE-A5AA-FFD28BB13ECF}"/>
                  </a:ext>
                </a:extLst>
              </p:cNvPr>
              <p:cNvSpPr/>
              <p:nvPr/>
            </p:nvSpPr>
            <p:spPr>
              <a:xfrm>
                <a:off x="3126751" y="2750006"/>
                <a:ext cx="6022140" cy="2724772"/>
              </a:xfrm>
              <a:custGeom>
                <a:avLst/>
                <a:gdLst>
                  <a:gd name="connsiteX0" fmla="*/ 4022301 w 6022139"/>
                  <a:gd name="connsiteY0" fmla="*/ 2038972 h 2724771"/>
                  <a:gd name="connsiteX1" fmla="*/ 5971105 w 6022139"/>
                  <a:gd name="connsiteY1" fmla="*/ 2038972 h 2724771"/>
                  <a:gd name="connsiteX2" fmla="*/ 5995457 w 6022139"/>
                  <a:gd name="connsiteY2" fmla="*/ 2038972 h 2724771"/>
                  <a:gd name="connsiteX3" fmla="*/ 6021783 w 6022139"/>
                  <a:gd name="connsiteY3" fmla="*/ 2013962 h 2724771"/>
                  <a:gd name="connsiteX4" fmla="*/ 6021125 w 6022139"/>
                  <a:gd name="connsiteY4" fmla="*/ 1936299 h 2724771"/>
                  <a:gd name="connsiteX5" fmla="*/ 5984926 w 6022139"/>
                  <a:gd name="connsiteY5" fmla="*/ 1901417 h 2724771"/>
                  <a:gd name="connsiteX6" fmla="*/ 4020327 w 6022139"/>
                  <a:gd name="connsiteY6" fmla="*/ 1902075 h 2724771"/>
                  <a:gd name="connsiteX7" fmla="*/ 3987419 w 6022139"/>
                  <a:gd name="connsiteY7" fmla="*/ 1869825 h 2724771"/>
                  <a:gd name="connsiteX8" fmla="*/ 3988077 w 6022139"/>
                  <a:gd name="connsiteY8" fmla="*/ 1393977 h 2724771"/>
                  <a:gd name="connsiteX9" fmla="*/ 4022959 w 6022139"/>
                  <a:gd name="connsiteY9" fmla="*/ 1359753 h 2724771"/>
                  <a:gd name="connsiteX10" fmla="*/ 5977028 w 6022139"/>
                  <a:gd name="connsiteY10" fmla="*/ 1359753 h 2724771"/>
                  <a:gd name="connsiteX11" fmla="*/ 6001380 w 6022139"/>
                  <a:gd name="connsiteY11" fmla="*/ 1359753 h 2724771"/>
                  <a:gd name="connsiteX12" fmla="*/ 6021783 w 6022139"/>
                  <a:gd name="connsiteY12" fmla="*/ 1340667 h 2724771"/>
                  <a:gd name="connsiteX13" fmla="*/ 6021125 w 6022139"/>
                  <a:gd name="connsiteY13" fmla="*/ 1251815 h 2724771"/>
                  <a:gd name="connsiteX14" fmla="*/ 6014544 w 6022139"/>
                  <a:gd name="connsiteY14" fmla="*/ 1219566 h 2724771"/>
                  <a:gd name="connsiteX15" fmla="*/ 5982294 w 6022139"/>
                  <a:gd name="connsiteY15" fmla="*/ 1217591 h 2724771"/>
                  <a:gd name="connsiteX16" fmla="*/ 4304651 w 6022139"/>
                  <a:gd name="connsiteY16" fmla="*/ 1217591 h 2724771"/>
                  <a:gd name="connsiteX17" fmla="*/ 4269768 w 6022139"/>
                  <a:gd name="connsiteY17" fmla="*/ 1181393 h 2724771"/>
                  <a:gd name="connsiteX18" fmla="*/ 4269768 w 6022139"/>
                  <a:gd name="connsiteY18" fmla="*/ 179019 h 2724771"/>
                  <a:gd name="connsiteX19" fmla="*/ 4304651 w 6022139"/>
                  <a:gd name="connsiteY19" fmla="*/ 142820 h 2724771"/>
                  <a:gd name="connsiteX20" fmla="*/ 5987559 w 6022139"/>
                  <a:gd name="connsiteY20" fmla="*/ 142820 h 2724771"/>
                  <a:gd name="connsiteX21" fmla="*/ 6019151 w 6022139"/>
                  <a:gd name="connsiteY21" fmla="*/ 140187 h 2724771"/>
                  <a:gd name="connsiteX22" fmla="*/ 6021125 w 6022139"/>
                  <a:gd name="connsiteY22" fmla="*/ 43438 h 2724771"/>
                  <a:gd name="connsiteX23" fmla="*/ 5979661 w 6022139"/>
                  <a:gd name="connsiteY23" fmla="*/ 658 h 2724771"/>
                  <a:gd name="connsiteX24" fmla="*/ 49005 w 6022139"/>
                  <a:gd name="connsiteY24" fmla="*/ 658 h 2724771"/>
                  <a:gd name="connsiteX25" fmla="*/ 8857 w 6022139"/>
                  <a:gd name="connsiteY25" fmla="*/ 0 h 2724771"/>
                  <a:gd name="connsiteX26" fmla="*/ 959 w 6022139"/>
                  <a:gd name="connsiteY26" fmla="*/ 5923 h 2724771"/>
                  <a:gd name="connsiteX27" fmla="*/ 3592 w 6022139"/>
                  <a:gd name="connsiteY27" fmla="*/ 140187 h 2724771"/>
                  <a:gd name="connsiteX28" fmla="*/ 33867 w 6022139"/>
                  <a:gd name="connsiteY28" fmla="*/ 143478 h 2724771"/>
                  <a:gd name="connsiteX29" fmla="*/ 1933968 w 6022139"/>
                  <a:gd name="connsiteY29" fmla="*/ 143478 h 2724771"/>
                  <a:gd name="connsiteX30" fmla="*/ 1971483 w 6022139"/>
                  <a:gd name="connsiteY30" fmla="*/ 179019 h 2724771"/>
                  <a:gd name="connsiteX31" fmla="*/ 1971483 w 6022139"/>
                  <a:gd name="connsiteY31" fmla="*/ 1184025 h 2724771"/>
                  <a:gd name="connsiteX32" fmla="*/ 1935942 w 6022139"/>
                  <a:gd name="connsiteY32" fmla="*/ 1218908 h 2724771"/>
                  <a:gd name="connsiteX33" fmla="*/ 41107 w 6022139"/>
                  <a:gd name="connsiteY33" fmla="*/ 1218908 h 2724771"/>
                  <a:gd name="connsiteX34" fmla="*/ 8857 w 6022139"/>
                  <a:gd name="connsiteY34" fmla="*/ 1220882 h 2724771"/>
                  <a:gd name="connsiteX35" fmla="*/ 4250 w 6022139"/>
                  <a:gd name="connsiteY35" fmla="*/ 1245892 h 2724771"/>
                  <a:gd name="connsiteX36" fmla="*/ 3592 w 6022139"/>
                  <a:gd name="connsiteY36" fmla="*/ 1359753 h 2724771"/>
                  <a:gd name="connsiteX37" fmla="*/ 33867 w 6022139"/>
                  <a:gd name="connsiteY37" fmla="*/ 1364360 h 2724771"/>
                  <a:gd name="connsiteX38" fmla="*/ 3801818 w 6022139"/>
                  <a:gd name="connsiteY38" fmla="*/ 1364360 h 2724771"/>
                  <a:gd name="connsiteX39" fmla="*/ 3823537 w 6022139"/>
                  <a:gd name="connsiteY39" fmla="*/ 1364360 h 2724771"/>
                  <a:gd name="connsiteX40" fmla="*/ 3845257 w 6022139"/>
                  <a:gd name="connsiteY40" fmla="*/ 1384763 h 2724771"/>
                  <a:gd name="connsiteX41" fmla="*/ 3845257 w 6022139"/>
                  <a:gd name="connsiteY41" fmla="*/ 1876407 h 2724771"/>
                  <a:gd name="connsiteX42" fmla="*/ 3825512 w 6022139"/>
                  <a:gd name="connsiteY42" fmla="*/ 1896810 h 2724771"/>
                  <a:gd name="connsiteX43" fmla="*/ 3803793 w 6022139"/>
                  <a:gd name="connsiteY43" fmla="*/ 1896810 h 2724771"/>
                  <a:gd name="connsiteX44" fmla="*/ 43740 w 6022139"/>
                  <a:gd name="connsiteY44" fmla="*/ 1896810 h 2724771"/>
                  <a:gd name="connsiteX45" fmla="*/ 10174 w 6022139"/>
                  <a:gd name="connsiteY45" fmla="*/ 1900101 h 2724771"/>
                  <a:gd name="connsiteX46" fmla="*/ 4250 w 6022139"/>
                  <a:gd name="connsiteY46" fmla="*/ 1925110 h 2724771"/>
                  <a:gd name="connsiteX47" fmla="*/ 3592 w 6022139"/>
                  <a:gd name="connsiteY47" fmla="*/ 2013962 h 2724771"/>
                  <a:gd name="connsiteX48" fmla="*/ 30577 w 6022139"/>
                  <a:gd name="connsiteY48" fmla="*/ 2040288 h 2724771"/>
                  <a:gd name="connsiteX49" fmla="*/ 54928 w 6022139"/>
                  <a:gd name="connsiteY49" fmla="*/ 2040288 h 2724771"/>
                  <a:gd name="connsiteX50" fmla="*/ 3812349 w 6022139"/>
                  <a:gd name="connsiteY50" fmla="*/ 2040288 h 2724771"/>
                  <a:gd name="connsiteX51" fmla="*/ 3847889 w 6022139"/>
                  <a:gd name="connsiteY51" fmla="*/ 2044895 h 2724771"/>
                  <a:gd name="connsiteX52" fmla="*/ 3845257 w 6022139"/>
                  <a:gd name="connsiteY52" fmla="*/ 2062665 h 2724771"/>
                  <a:gd name="connsiteX53" fmla="*/ 3845257 w 6022139"/>
                  <a:gd name="connsiteY53" fmla="*/ 2558916 h 2724771"/>
                  <a:gd name="connsiteX54" fmla="*/ 3848547 w 6022139"/>
                  <a:gd name="connsiteY54" fmla="*/ 2576686 h 2724771"/>
                  <a:gd name="connsiteX55" fmla="*/ 3813007 w 6022139"/>
                  <a:gd name="connsiteY55" fmla="*/ 2581293 h 2724771"/>
                  <a:gd name="connsiteX56" fmla="*/ 48347 w 6022139"/>
                  <a:gd name="connsiteY56" fmla="*/ 2581293 h 2724771"/>
                  <a:gd name="connsiteX57" fmla="*/ 26628 w 6022139"/>
                  <a:gd name="connsiteY57" fmla="*/ 2581293 h 2724771"/>
                  <a:gd name="connsiteX58" fmla="*/ 3592 w 6022139"/>
                  <a:gd name="connsiteY58" fmla="*/ 2603671 h 2724771"/>
                  <a:gd name="connsiteX59" fmla="*/ 3592 w 6022139"/>
                  <a:gd name="connsiteY59" fmla="*/ 2719507 h 2724771"/>
                  <a:gd name="connsiteX60" fmla="*/ 33209 w 6022139"/>
                  <a:gd name="connsiteY60" fmla="*/ 2724772 h 2724771"/>
                  <a:gd name="connsiteX61" fmla="*/ 5990850 w 6022139"/>
                  <a:gd name="connsiteY61" fmla="*/ 2724772 h 2724771"/>
                  <a:gd name="connsiteX62" fmla="*/ 6019809 w 6022139"/>
                  <a:gd name="connsiteY62" fmla="*/ 2722139 h 2724771"/>
                  <a:gd name="connsiteX63" fmla="*/ 6021783 w 6022139"/>
                  <a:gd name="connsiteY63" fmla="*/ 2628023 h 2724771"/>
                  <a:gd name="connsiteX64" fmla="*/ 5977686 w 6022139"/>
                  <a:gd name="connsiteY64" fmla="*/ 2581951 h 2724771"/>
                  <a:gd name="connsiteX65" fmla="*/ 4018352 w 6022139"/>
                  <a:gd name="connsiteY65" fmla="*/ 2582610 h 2724771"/>
                  <a:gd name="connsiteX66" fmla="*/ 3988735 w 6022139"/>
                  <a:gd name="connsiteY66" fmla="*/ 2552993 h 2724771"/>
                  <a:gd name="connsiteX67" fmla="*/ 3989393 w 6022139"/>
                  <a:gd name="connsiteY67" fmla="*/ 2074512 h 2724771"/>
                  <a:gd name="connsiteX68" fmla="*/ 4022301 w 6022139"/>
                  <a:gd name="connsiteY68" fmla="*/ 2038972 h 2724771"/>
                  <a:gd name="connsiteX69" fmla="*/ 2149185 w 6022139"/>
                  <a:gd name="connsiteY69" fmla="*/ 1218249 h 2724771"/>
                  <a:gd name="connsiteX70" fmla="*/ 2115619 w 6022139"/>
                  <a:gd name="connsiteY70" fmla="*/ 1184025 h 2724771"/>
                  <a:gd name="connsiteX71" fmla="*/ 2115619 w 6022139"/>
                  <a:gd name="connsiteY71" fmla="*/ 175728 h 2724771"/>
                  <a:gd name="connsiteX72" fmla="*/ 2147869 w 6022139"/>
                  <a:gd name="connsiteY72" fmla="*/ 142820 h 2724771"/>
                  <a:gd name="connsiteX73" fmla="*/ 4099305 w 6022139"/>
                  <a:gd name="connsiteY73" fmla="*/ 142820 h 2724771"/>
                  <a:gd name="connsiteX74" fmla="*/ 4125632 w 6022139"/>
                  <a:gd name="connsiteY74" fmla="*/ 145453 h 2724771"/>
                  <a:gd name="connsiteX75" fmla="*/ 4126290 w 6022139"/>
                  <a:gd name="connsiteY75" fmla="*/ 395553 h 2724771"/>
                  <a:gd name="connsiteX76" fmla="*/ 4126290 w 6022139"/>
                  <a:gd name="connsiteY76" fmla="*/ 1190607 h 2724771"/>
                  <a:gd name="connsiteX77" fmla="*/ 4121025 w 6022139"/>
                  <a:gd name="connsiteY77" fmla="*/ 1220224 h 2724771"/>
                  <a:gd name="connsiteX78" fmla="*/ 4117734 w 6022139"/>
                  <a:gd name="connsiteY78" fmla="*/ 1203770 h 2724771"/>
                  <a:gd name="connsiteX79" fmla="*/ 4084826 w 6022139"/>
                  <a:gd name="connsiteY79" fmla="*/ 1218249 h 2724771"/>
                  <a:gd name="connsiteX80" fmla="*/ 2149185 w 6022139"/>
                  <a:gd name="connsiteY80" fmla="*/ 1218249 h 272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22139" h="2724771">
                    <a:moveTo>
                      <a:pt x="4022301" y="2038972"/>
                    </a:moveTo>
                    <a:cubicBezTo>
                      <a:pt x="4671903" y="2038972"/>
                      <a:pt x="5321504" y="2038972"/>
                      <a:pt x="5971105" y="2038972"/>
                    </a:cubicBezTo>
                    <a:cubicBezTo>
                      <a:pt x="5979003" y="2038972"/>
                      <a:pt x="5987559" y="2038314"/>
                      <a:pt x="5995457" y="2038972"/>
                    </a:cubicBezTo>
                    <a:cubicBezTo>
                      <a:pt x="6014544" y="2041604"/>
                      <a:pt x="6023099" y="2035023"/>
                      <a:pt x="6021783" y="2013962"/>
                    </a:cubicBezTo>
                    <a:cubicBezTo>
                      <a:pt x="6019809" y="1988293"/>
                      <a:pt x="6021783" y="1961967"/>
                      <a:pt x="6021125" y="1936299"/>
                    </a:cubicBezTo>
                    <a:cubicBezTo>
                      <a:pt x="6020467" y="1896151"/>
                      <a:pt x="6027048" y="1901417"/>
                      <a:pt x="5984926" y="1901417"/>
                    </a:cubicBezTo>
                    <a:cubicBezTo>
                      <a:pt x="5330060" y="1901417"/>
                      <a:pt x="4675193" y="1901417"/>
                      <a:pt x="4020327" y="1902075"/>
                    </a:cubicBezTo>
                    <a:cubicBezTo>
                      <a:pt x="3994658" y="1902075"/>
                      <a:pt x="3987419" y="1896810"/>
                      <a:pt x="3987419" y="1869825"/>
                    </a:cubicBezTo>
                    <a:cubicBezTo>
                      <a:pt x="3988735" y="1711209"/>
                      <a:pt x="3988077" y="1552594"/>
                      <a:pt x="3988077" y="1393977"/>
                    </a:cubicBezTo>
                    <a:cubicBezTo>
                      <a:pt x="3988077" y="1359753"/>
                      <a:pt x="3988077" y="1359753"/>
                      <a:pt x="4022959" y="1359753"/>
                    </a:cubicBezTo>
                    <a:cubicBezTo>
                      <a:pt x="4674535" y="1359753"/>
                      <a:pt x="5325453" y="1359753"/>
                      <a:pt x="5977028" y="1359753"/>
                    </a:cubicBezTo>
                    <a:cubicBezTo>
                      <a:pt x="5984926" y="1359753"/>
                      <a:pt x="5993482" y="1359095"/>
                      <a:pt x="6001380" y="1359753"/>
                    </a:cubicBezTo>
                    <a:cubicBezTo>
                      <a:pt x="6016518" y="1361069"/>
                      <a:pt x="6021783" y="1355804"/>
                      <a:pt x="6021783" y="1340667"/>
                    </a:cubicBezTo>
                    <a:cubicBezTo>
                      <a:pt x="6020467" y="1311050"/>
                      <a:pt x="6021783" y="1281433"/>
                      <a:pt x="6021125" y="1251815"/>
                    </a:cubicBezTo>
                    <a:cubicBezTo>
                      <a:pt x="6021125" y="1241285"/>
                      <a:pt x="6027048" y="1228122"/>
                      <a:pt x="6014544" y="1219566"/>
                    </a:cubicBezTo>
                    <a:cubicBezTo>
                      <a:pt x="6004013" y="1216275"/>
                      <a:pt x="5993482" y="1217591"/>
                      <a:pt x="5982294" y="1217591"/>
                    </a:cubicBezTo>
                    <a:cubicBezTo>
                      <a:pt x="5422860" y="1217591"/>
                      <a:pt x="4864085" y="1217591"/>
                      <a:pt x="4304651" y="1217591"/>
                    </a:cubicBezTo>
                    <a:cubicBezTo>
                      <a:pt x="4264503" y="1217591"/>
                      <a:pt x="4269768" y="1222198"/>
                      <a:pt x="4269768" y="1181393"/>
                    </a:cubicBezTo>
                    <a:cubicBezTo>
                      <a:pt x="4269768" y="847049"/>
                      <a:pt x="4269768" y="512705"/>
                      <a:pt x="4269768" y="179019"/>
                    </a:cubicBezTo>
                    <a:cubicBezTo>
                      <a:pt x="4269768" y="138213"/>
                      <a:pt x="4265161" y="142820"/>
                      <a:pt x="4304651" y="142820"/>
                    </a:cubicBezTo>
                    <a:cubicBezTo>
                      <a:pt x="4865401" y="142820"/>
                      <a:pt x="5426809" y="142820"/>
                      <a:pt x="5987559" y="142820"/>
                    </a:cubicBezTo>
                    <a:cubicBezTo>
                      <a:pt x="5998090" y="142820"/>
                      <a:pt x="6009278" y="146111"/>
                      <a:pt x="6019151" y="140187"/>
                    </a:cubicBezTo>
                    <a:cubicBezTo>
                      <a:pt x="6023757" y="107938"/>
                      <a:pt x="6020467" y="75688"/>
                      <a:pt x="6021125" y="43438"/>
                    </a:cubicBezTo>
                    <a:cubicBezTo>
                      <a:pt x="6021783" y="658"/>
                      <a:pt x="6021125" y="658"/>
                      <a:pt x="5979661" y="658"/>
                    </a:cubicBezTo>
                    <a:cubicBezTo>
                      <a:pt x="4002556" y="658"/>
                      <a:pt x="2026110" y="658"/>
                      <a:pt x="49005" y="658"/>
                    </a:cubicBezTo>
                    <a:cubicBezTo>
                      <a:pt x="35842" y="658"/>
                      <a:pt x="22020" y="0"/>
                      <a:pt x="8857" y="0"/>
                    </a:cubicBezTo>
                    <a:cubicBezTo>
                      <a:pt x="4908" y="0"/>
                      <a:pt x="959" y="1974"/>
                      <a:pt x="959" y="5923"/>
                    </a:cubicBezTo>
                    <a:cubicBezTo>
                      <a:pt x="1618" y="50678"/>
                      <a:pt x="-2989" y="95433"/>
                      <a:pt x="3592" y="140187"/>
                    </a:cubicBezTo>
                    <a:cubicBezTo>
                      <a:pt x="12806" y="146769"/>
                      <a:pt x="23995" y="143478"/>
                      <a:pt x="33867" y="143478"/>
                    </a:cubicBezTo>
                    <a:cubicBezTo>
                      <a:pt x="667015" y="143478"/>
                      <a:pt x="1300820" y="143478"/>
                      <a:pt x="1933968" y="143478"/>
                    </a:cubicBezTo>
                    <a:cubicBezTo>
                      <a:pt x="1970824" y="143478"/>
                      <a:pt x="1971483" y="143478"/>
                      <a:pt x="1971483" y="179019"/>
                    </a:cubicBezTo>
                    <a:cubicBezTo>
                      <a:pt x="1971483" y="514021"/>
                      <a:pt x="1971483" y="849023"/>
                      <a:pt x="1971483" y="1184025"/>
                    </a:cubicBezTo>
                    <a:cubicBezTo>
                      <a:pt x="1971483" y="1218908"/>
                      <a:pt x="1971483" y="1218908"/>
                      <a:pt x="1935942" y="1218908"/>
                    </a:cubicBezTo>
                    <a:cubicBezTo>
                      <a:pt x="1304111" y="1218908"/>
                      <a:pt x="672938" y="1218908"/>
                      <a:pt x="41107" y="1218908"/>
                    </a:cubicBezTo>
                    <a:cubicBezTo>
                      <a:pt x="30577" y="1218908"/>
                      <a:pt x="19388" y="1216933"/>
                      <a:pt x="8857" y="1220882"/>
                    </a:cubicBezTo>
                    <a:cubicBezTo>
                      <a:pt x="959" y="1228122"/>
                      <a:pt x="4250" y="1237336"/>
                      <a:pt x="4250" y="1245892"/>
                    </a:cubicBezTo>
                    <a:cubicBezTo>
                      <a:pt x="3592" y="1284065"/>
                      <a:pt x="3592" y="1321580"/>
                      <a:pt x="3592" y="1359753"/>
                    </a:cubicBezTo>
                    <a:cubicBezTo>
                      <a:pt x="12148" y="1368967"/>
                      <a:pt x="23995" y="1364360"/>
                      <a:pt x="33867" y="1364360"/>
                    </a:cubicBezTo>
                    <a:cubicBezTo>
                      <a:pt x="1289632" y="1364360"/>
                      <a:pt x="2546054" y="1364360"/>
                      <a:pt x="3801818" y="1364360"/>
                    </a:cubicBezTo>
                    <a:cubicBezTo>
                      <a:pt x="3809058" y="1364360"/>
                      <a:pt x="3816298" y="1365019"/>
                      <a:pt x="3823537" y="1364360"/>
                    </a:cubicBezTo>
                    <a:cubicBezTo>
                      <a:pt x="3839333" y="1362386"/>
                      <a:pt x="3845257" y="1367651"/>
                      <a:pt x="3845257" y="1384763"/>
                    </a:cubicBezTo>
                    <a:cubicBezTo>
                      <a:pt x="3844599" y="1548644"/>
                      <a:pt x="3844599" y="1712526"/>
                      <a:pt x="3845257" y="1876407"/>
                    </a:cubicBezTo>
                    <a:cubicBezTo>
                      <a:pt x="3845257" y="1890886"/>
                      <a:pt x="3841308" y="1898126"/>
                      <a:pt x="3825512" y="1896810"/>
                    </a:cubicBezTo>
                    <a:cubicBezTo>
                      <a:pt x="3818272" y="1896151"/>
                      <a:pt x="3811033" y="1896810"/>
                      <a:pt x="3803793" y="1896810"/>
                    </a:cubicBezTo>
                    <a:cubicBezTo>
                      <a:pt x="2550661" y="1896810"/>
                      <a:pt x="1296871" y="1896810"/>
                      <a:pt x="43740" y="1896810"/>
                    </a:cubicBezTo>
                    <a:cubicBezTo>
                      <a:pt x="32551" y="1896810"/>
                      <a:pt x="20704" y="1892861"/>
                      <a:pt x="10174" y="1900101"/>
                    </a:cubicBezTo>
                    <a:cubicBezTo>
                      <a:pt x="959" y="1906682"/>
                      <a:pt x="4250" y="1916554"/>
                      <a:pt x="4250" y="1925110"/>
                    </a:cubicBezTo>
                    <a:cubicBezTo>
                      <a:pt x="4250" y="1954728"/>
                      <a:pt x="5567" y="1984345"/>
                      <a:pt x="3592" y="2013962"/>
                    </a:cubicBezTo>
                    <a:cubicBezTo>
                      <a:pt x="2276" y="2035681"/>
                      <a:pt x="10174" y="2042921"/>
                      <a:pt x="30577" y="2040288"/>
                    </a:cubicBezTo>
                    <a:cubicBezTo>
                      <a:pt x="38474" y="2038972"/>
                      <a:pt x="46372" y="2040288"/>
                      <a:pt x="54928" y="2040288"/>
                    </a:cubicBezTo>
                    <a:cubicBezTo>
                      <a:pt x="1307402" y="2040288"/>
                      <a:pt x="2559875" y="2040288"/>
                      <a:pt x="3812349" y="2040288"/>
                    </a:cubicBezTo>
                    <a:cubicBezTo>
                      <a:pt x="3824196" y="2040288"/>
                      <a:pt x="3837359" y="2035023"/>
                      <a:pt x="3847889" y="2044895"/>
                    </a:cubicBezTo>
                    <a:cubicBezTo>
                      <a:pt x="3843282" y="2050160"/>
                      <a:pt x="3845257" y="2056742"/>
                      <a:pt x="3845257" y="2062665"/>
                    </a:cubicBezTo>
                    <a:cubicBezTo>
                      <a:pt x="3845257" y="2227863"/>
                      <a:pt x="3845257" y="2393719"/>
                      <a:pt x="3845257" y="2558916"/>
                    </a:cubicBezTo>
                    <a:cubicBezTo>
                      <a:pt x="3845257" y="2564840"/>
                      <a:pt x="3843282" y="2571421"/>
                      <a:pt x="3848547" y="2576686"/>
                    </a:cubicBezTo>
                    <a:cubicBezTo>
                      <a:pt x="3838017" y="2587217"/>
                      <a:pt x="3824854" y="2581293"/>
                      <a:pt x="3813007" y="2581293"/>
                    </a:cubicBezTo>
                    <a:cubicBezTo>
                      <a:pt x="2557901" y="2581951"/>
                      <a:pt x="1303453" y="2581293"/>
                      <a:pt x="48347" y="2581293"/>
                    </a:cubicBezTo>
                    <a:cubicBezTo>
                      <a:pt x="41107" y="2581293"/>
                      <a:pt x="33867" y="2581951"/>
                      <a:pt x="26628" y="2581293"/>
                    </a:cubicBezTo>
                    <a:cubicBezTo>
                      <a:pt x="9515" y="2579319"/>
                      <a:pt x="2934" y="2585242"/>
                      <a:pt x="3592" y="2603671"/>
                    </a:cubicBezTo>
                    <a:cubicBezTo>
                      <a:pt x="4908" y="2641844"/>
                      <a:pt x="3592" y="2680675"/>
                      <a:pt x="3592" y="2719507"/>
                    </a:cubicBezTo>
                    <a:cubicBezTo>
                      <a:pt x="12148" y="2730037"/>
                      <a:pt x="23337" y="2724772"/>
                      <a:pt x="33209" y="2724772"/>
                    </a:cubicBezTo>
                    <a:cubicBezTo>
                      <a:pt x="2018870" y="2724772"/>
                      <a:pt x="4004531" y="2724772"/>
                      <a:pt x="5990850" y="2724772"/>
                    </a:cubicBezTo>
                    <a:cubicBezTo>
                      <a:pt x="6000722" y="2724772"/>
                      <a:pt x="6010594" y="2727405"/>
                      <a:pt x="6019809" y="2722139"/>
                    </a:cubicBezTo>
                    <a:cubicBezTo>
                      <a:pt x="6024416" y="2691206"/>
                      <a:pt x="6021125" y="2659614"/>
                      <a:pt x="6021783" y="2628023"/>
                    </a:cubicBezTo>
                    <a:cubicBezTo>
                      <a:pt x="6022441" y="2581951"/>
                      <a:pt x="6021783" y="2581951"/>
                      <a:pt x="5977686" y="2581951"/>
                    </a:cubicBezTo>
                    <a:cubicBezTo>
                      <a:pt x="5324795" y="2581951"/>
                      <a:pt x="4671244" y="2581951"/>
                      <a:pt x="4018352" y="2582610"/>
                    </a:cubicBezTo>
                    <a:cubicBezTo>
                      <a:pt x="3994658" y="2582610"/>
                      <a:pt x="3988735" y="2576686"/>
                      <a:pt x="3988735" y="2552993"/>
                    </a:cubicBezTo>
                    <a:cubicBezTo>
                      <a:pt x="3990051" y="2393719"/>
                      <a:pt x="3989393" y="2233786"/>
                      <a:pt x="3989393" y="2074512"/>
                    </a:cubicBezTo>
                    <a:cubicBezTo>
                      <a:pt x="3987419" y="2038972"/>
                      <a:pt x="3987419" y="2038972"/>
                      <a:pt x="4022301" y="2038972"/>
                    </a:cubicBezTo>
                    <a:close/>
                    <a:moveTo>
                      <a:pt x="2149185" y="1218249"/>
                    </a:moveTo>
                    <a:cubicBezTo>
                      <a:pt x="2115619" y="1218249"/>
                      <a:pt x="2115619" y="1218249"/>
                      <a:pt x="2115619" y="1184025"/>
                    </a:cubicBezTo>
                    <a:cubicBezTo>
                      <a:pt x="2115619" y="847707"/>
                      <a:pt x="2115619" y="512046"/>
                      <a:pt x="2115619" y="175728"/>
                    </a:cubicBezTo>
                    <a:cubicBezTo>
                      <a:pt x="2115619" y="142820"/>
                      <a:pt x="2115619" y="142820"/>
                      <a:pt x="2147869" y="142820"/>
                    </a:cubicBezTo>
                    <a:cubicBezTo>
                      <a:pt x="2798128" y="142820"/>
                      <a:pt x="3449046" y="142820"/>
                      <a:pt x="4099305" y="142820"/>
                    </a:cubicBezTo>
                    <a:cubicBezTo>
                      <a:pt x="4107861" y="142820"/>
                      <a:pt x="4117076" y="140846"/>
                      <a:pt x="4125632" y="145453"/>
                    </a:cubicBezTo>
                    <a:cubicBezTo>
                      <a:pt x="4125632" y="229039"/>
                      <a:pt x="4126290" y="311967"/>
                      <a:pt x="4126290" y="395553"/>
                    </a:cubicBezTo>
                    <a:cubicBezTo>
                      <a:pt x="4126290" y="660790"/>
                      <a:pt x="4126290" y="926028"/>
                      <a:pt x="4126290" y="1190607"/>
                    </a:cubicBezTo>
                    <a:cubicBezTo>
                      <a:pt x="4126290" y="1200479"/>
                      <a:pt x="4131555" y="1211668"/>
                      <a:pt x="4121025" y="1220224"/>
                    </a:cubicBezTo>
                    <a:cubicBezTo>
                      <a:pt x="4118392" y="1214958"/>
                      <a:pt x="4117734" y="1209035"/>
                      <a:pt x="4117734" y="1203770"/>
                    </a:cubicBezTo>
                    <a:cubicBezTo>
                      <a:pt x="4116417" y="1218249"/>
                      <a:pt x="4110494" y="1218249"/>
                      <a:pt x="4084826" y="1218249"/>
                    </a:cubicBezTo>
                    <a:cubicBezTo>
                      <a:pt x="3439832" y="1218249"/>
                      <a:pt x="2794838" y="1218249"/>
                      <a:pt x="2149185" y="12182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F55AE55-BCCD-47A0-AE01-E1EE7D5DF5E0}"/>
                  </a:ext>
                </a:extLst>
              </p:cNvPr>
              <p:cNvSpPr/>
              <p:nvPr/>
            </p:nvSpPr>
            <p:spPr>
              <a:xfrm>
                <a:off x="3051364" y="1219566"/>
                <a:ext cx="118468" cy="118468"/>
              </a:xfrm>
              <a:custGeom>
                <a:avLst/>
                <a:gdLst>
                  <a:gd name="connsiteX0" fmla="*/ 63183 w 118468"/>
                  <a:gd name="connsiteY0" fmla="*/ 124392 h 118468"/>
                  <a:gd name="connsiteX1" fmla="*/ 0 w 118468"/>
                  <a:gd name="connsiteY1" fmla="*/ 62525 h 118468"/>
                  <a:gd name="connsiteX2" fmla="*/ 63183 w 118468"/>
                  <a:gd name="connsiteY2" fmla="*/ 0 h 118468"/>
                  <a:gd name="connsiteX3" fmla="*/ 124392 w 118468"/>
                  <a:gd name="connsiteY3" fmla="*/ 61209 h 118468"/>
                  <a:gd name="connsiteX4" fmla="*/ 63183 w 118468"/>
                  <a:gd name="connsiteY4" fmla="*/ 124392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63183" y="124392"/>
                    </a:moveTo>
                    <a:cubicBezTo>
                      <a:pt x="27643" y="125050"/>
                      <a:pt x="0" y="97407"/>
                      <a:pt x="0" y="62525"/>
                    </a:cubicBezTo>
                    <a:cubicBezTo>
                      <a:pt x="0" y="27643"/>
                      <a:pt x="28301" y="0"/>
                      <a:pt x="63183" y="0"/>
                    </a:cubicBezTo>
                    <a:cubicBezTo>
                      <a:pt x="97407" y="0"/>
                      <a:pt x="123734" y="26984"/>
                      <a:pt x="124392" y="61209"/>
                    </a:cubicBezTo>
                    <a:cubicBezTo>
                      <a:pt x="125050" y="96749"/>
                      <a:pt x="98724" y="124392"/>
                      <a:pt x="63183" y="124392"/>
                    </a:cubicBezTo>
                    <a:close/>
                  </a:path>
                </a:pathLst>
              </a:custGeom>
              <a:solidFill>
                <a:srgbClr val="FDFDFD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17BB7DB-3D19-4653-86B7-474309C26AD4}"/>
                  </a:ext>
                </a:extLst>
              </p:cNvPr>
              <p:cNvSpPr/>
              <p:nvPr/>
            </p:nvSpPr>
            <p:spPr>
              <a:xfrm>
                <a:off x="3051353" y="1956044"/>
                <a:ext cx="118468" cy="118468"/>
              </a:xfrm>
              <a:custGeom>
                <a:avLst/>
                <a:gdLst>
                  <a:gd name="connsiteX0" fmla="*/ 124403 w 118468"/>
                  <a:gd name="connsiteY0" fmla="*/ 63183 h 118468"/>
                  <a:gd name="connsiteX1" fmla="*/ 61220 w 118468"/>
                  <a:gd name="connsiteY1" fmla="*/ 124392 h 118468"/>
                  <a:gd name="connsiteX2" fmla="*/ 11 w 118468"/>
                  <a:gd name="connsiteY2" fmla="*/ 63183 h 118468"/>
                  <a:gd name="connsiteX3" fmla="*/ 62536 w 118468"/>
                  <a:gd name="connsiteY3" fmla="*/ 0 h 118468"/>
                  <a:gd name="connsiteX4" fmla="*/ 124403 w 118468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124403" y="63183"/>
                    </a:moveTo>
                    <a:cubicBezTo>
                      <a:pt x="124403" y="98724"/>
                      <a:pt x="96760" y="125050"/>
                      <a:pt x="61220" y="124392"/>
                    </a:cubicBezTo>
                    <a:cubicBezTo>
                      <a:pt x="27654" y="123734"/>
                      <a:pt x="11" y="96749"/>
                      <a:pt x="11" y="63183"/>
                    </a:cubicBezTo>
                    <a:cubicBezTo>
                      <a:pt x="-647" y="28301"/>
                      <a:pt x="27654" y="0"/>
                      <a:pt x="62536" y="0"/>
                    </a:cubicBezTo>
                    <a:cubicBezTo>
                      <a:pt x="98077" y="658"/>
                      <a:pt x="125061" y="27642"/>
                      <a:pt x="124403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A3075E4-5663-4241-BEFE-2A4B763D9DC9}"/>
                  </a:ext>
                </a:extLst>
              </p:cNvPr>
              <p:cNvSpPr/>
              <p:nvPr/>
            </p:nvSpPr>
            <p:spPr>
              <a:xfrm>
                <a:off x="3976075" y="1956044"/>
                <a:ext cx="125050" cy="118468"/>
              </a:xfrm>
              <a:custGeom>
                <a:avLst/>
                <a:gdLst>
                  <a:gd name="connsiteX0" fmla="*/ 125050 w 125049"/>
                  <a:gd name="connsiteY0" fmla="*/ 63183 h 118468"/>
                  <a:gd name="connsiteX1" fmla="*/ 61209 w 125049"/>
                  <a:gd name="connsiteY1" fmla="*/ 124392 h 118468"/>
                  <a:gd name="connsiteX2" fmla="*/ 0 w 125049"/>
                  <a:gd name="connsiteY2" fmla="*/ 62525 h 118468"/>
                  <a:gd name="connsiteX3" fmla="*/ 63183 w 125049"/>
                  <a:gd name="connsiteY3" fmla="*/ 0 h 118468"/>
                  <a:gd name="connsiteX4" fmla="*/ 125050 w 125049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49" h="118468">
                    <a:moveTo>
                      <a:pt x="125050" y="63183"/>
                    </a:moveTo>
                    <a:cubicBezTo>
                      <a:pt x="124392" y="98724"/>
                      <a:pt x="96749" y="125050"/>
                      <a:pt x="61209" y="124392"/>
                    </a:cubicBezTo>
                    <a:cubicBezTo>
                      <a:pt x="27643" y="123734"/>
                      <a:pt x="0" y="96091"/>
                      <a:pt x="0" y="62525"/>
                    </a:cubicBezTo>
                    <a:cubicBezTo>
                      <a:pt x="0" y="28301"/>
                      <a:pt x="28301" y="0"/>
                      <a:pt x="63183" y="0"/>
                    </a:cubicBezTo>
                    <a:cubicBezTo>
                      <a:pt x="98724" y="658"/>
                      <a:pt x="125708" y="27642"/>
                      <a:pt x="125050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EA13191-F5CC-41F2-B68C-45826F1F25AE}"/>
                  </a:ext>
                </a:extLst>
              </p:cNvPr>
              <p:cNvSpPr/>
              <p:nvPr/>
            </p:nvSpPr>
            <p:spPr>
              <a:xfrm>
                <a:off x="4683467" y="1592376"/>
                <a:ext cx="1171520" cy="612648"/>
              </a:xfrm>
              <a:custGeom>
                <a:avLst/>
                <a:gdLst>
                  <a:gd name="connsiteX0" fmla="*/ 431220 w 1171520"/>
                  <a:gd name="connsiteY0" fmla="*/ 14842 h 625249"/>
                  <a:gd name="connsiteX1" fmla="*/ 439776 w 1171520"/>
                  <a:gd name="connsiteY1" fmla="*/ 3653 h 625249"/>
                  <a:gd name="connsiteX2" fmla="*/ 460179 w 1171520"/>
                  <a:gd name="connsiteY2" fmla="*/ 363 h 625249"/>
                  <a:gd name="connsiteX3" fmla="*/ 1142030 w 1171520"/>
                  <a:gd name="connsiteY3" fmla="*/ 363 h 625249"/>
                  <a:gd name="connsiteX4" fmla="*/ 1177571 w 1171520"/>
                  <a:gd name="connsiteY4" fmla="*/ 8261 h 625249"/>
                  <a:gd name="connsiteX5" fmla="*/ 874818 w 1171520"/>
                  <a:gd name="connsiteY5" fmla="*/ 443961 h 625249"/>
                  <a:gd name="connsiteX6" fmla="*/ 747136 w 1171520"/>
                  <a:gd name="connsiteY6" fmla="*/ 626270 h 625249"/>
                  <a:gd name="connsiteX7" fmla="*/ 723442 w 1171520"/>
                  <a:gd name="connsiteY7" fmla="*/ 628903 h 625249"/>
                  <a:gd name="connsiteX8" fmla="*/ 23821 w 1171520"/>
                  <a:gd name="connsiteY8" fmla="*/ 628903 h 625249"/>
                  <a:gd name="connsiteX9" fmla="*/ 127 w 1171520"/>
                  <a:gd name="connsiteY9" fmla="*/ 626270 h 625249"/>
                  <a:gd name="connsiteX10" fmla="*/ 13290 w 1171520"/>
                  <a:gd name="connsiteY10" fmla="*/ 601260 h 625249"/>
                  <a:gd name="connsiteX11" fmla="*/ 414108 w 1171520"/>
                  <a:gd name="connsiteY11" fmla="*/ 39194 h 625249"/>
                  <a:gd name="connsiteX12" fmla="*/ 431220 w 1171520"/>
                  <a:gd name="connsiteY12" fmla="*/ 148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520" h="625249">
                    <a:moveTo>
                      <a:pt x="431220" y="14842"/>
                    </a:moveTo>
                    <a:cubicBezTo>
                      <a:pt x="433853" y="10893"/>
                      <a:pt x="437144" y="6944"/>
                      <a:pt x="439776" y="3653"/>
                    </a:cubicBezTo>
                    <a:cubicBezTo>
                      <a:pt x="445700" y="-1612"/>
                      <a:pt x="453598" y="363"/>
                      <a:pt x="460179" y="363"/>
                    </a:cubicBezTo>
                    <a:cubicBezTo>
                      <a:pt x="687243" y="363"/>
                      <a:pt x="914966" y="363"/>
                      <a:pt x="1142030" y="363"/>
                    </a:cubicBezTo>
                    <a:cubicBezTo>
                      <a:pt x="1154535" y="363"/>
                      <a:pt x="1167698" y="-1612"/>
                      <a:pt x="1177571" y="8261"/>
                    </a:cubicBezTo>
                    <a:cubicBezTo>
                      <a:pt x="1076873" y="153713"/>
                      <a:pt x="975516" y="299166"/>
                      <a:pt x="874818" y="443961"/>
                    </a:cubicBezTo>
                    <a:cubicBezTo>
                      <a:pt x="832696" y="505169"/>
                      <a:pt x="789916" y="565720"/>
                      <a:pt x="747136" y="626270"/>
                    </a:cubicBezTo>
                    <a:cubicBezTo>
                      <a:pt x="739896" y="631536"/>
                      <a:pt x="731340" y="628903"/>
                      <a:pt x="723442" y="628903"/>
                    </a:cubicBezTo>
                    <a:cubicBezTo>
                      <a:pt x="490454" y="628903"/>
                      <a:pt x="256809" y="628903"/>
                      <a:pt x="23821" y="628903"/>
                    </a:cubicBezTo>
                    <a:cubicBezTo>
                      <a:pt x="15923" y="628903"/>
                      <a:pt x="7367" y="630877"/>
                      <a:pt x="127" y="626270"/>
                    </a:cubicBezTo>
                    <a:cubicBezTo>
                      <a:pt x="-1189" y="615082"/>
                      <a:pt x="8025" y="608500"/>
                      <a:pt x="13290" y="601260"/>
                    </a:cubicBezTo>
                    <a:cubicBezTo>
                      <a:pt x="146896" y="413685"/>
                      <a:pt x="280502" y="226769"/>
                      <a:pt x="414108" y="39194"/>
                    </a:cubicBezTo>
                    <a:cubicBezTo>
                      <a:pt x="420690" y="31296"/>
                      <a:pt x="425955" y="23398"/>
                      <a:pt x="431220" y="148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08D02BE-75E1-4D31-84A2-A2F6851A452D}"/>
                  </a:ext>
                </a:extLst>
              </p:cNvPr>
              <p:cNvSpPr/>
              <p:nvPr/>
            </p:nvSpPr>
            <p:spPr>
              <a:xfrm>
                <a:off x="5751731" y="1592376"/>
                <a:ext cx="1178102" cy="612648"/>
              </a:xfrm>
              <a:custGeom>
                <a:avLst/>
                <a:gdLst>
                  <a:gd name="connsiteX0" fmla="*/ 2027 w 1178101"/>
                  <a:gd name="connsiteY0" fmla="*/ 627059 h 625249"/>
                  <a:gd name="connsiteX1" fmla="*/ 8609 w 1178101"/>
                  <a:gd name="connsiteY1" fmla="*/ 608631 h 625249"/>
                  <a:gd name="connsiteX2" fmla="*/ 433120 w 1178101"/>
                  <a:gd name="connsiteY2" fmla="*/ 14315 h 625249"/>
                  <a:gd name="connsiteX3" fmla="*/ 438385 w 1178101"/>
                  <a:gd name="connsiteY3" fmla="*/ 8392 h 625249"/>
                  <a:gd name="connsiteX4" fmla="*/ 473268 w 1178101"/>
                  <a:gd name="connsiteY4" fmla="*/ 494 h 625249"/>
                  <a:gd name="connsiteX5" fmla="*/ 1165649 w 1178101"/>
                  <a:gd name="connsiteY5" fmla="*/ 494 h 625249"/>
                  <a:gd name="connsiteX6" fmla="*/ 1180787 w 1178101"/>
                  <a:gd name="connsiteY6" fmla="*/ 3784 h 625249"/>
                  <a:gd name="connsiteX7" fmla="*/ 956355 w 1178101"/>
                  <a:gd name="connsiteY7" fmla="*/ 327598 h 625249"/>
                  <a:gd name="connsiteX8" fmla="*/ 748378 w 1178101"/>
                  <a:gd name="connsiteY8" fmla="*/ 626401 h 625249"/>
                  <a:gd name="connsiteX9" fmla="*/ 727975 w 1178101"/>
                  <a:gd name="connsiteY9" fmla="*/ 629692 h 625249"/>
                  <a:gd name="connsiteX10" fmla="*/ 20455 w 1178101"/>
                  <a:gd name="connsiteY10" fmla="*/ 629692 h 625249"/>
                  <a:gd name="connsiteX11" fmla="*/ 2027 w 1178101"/>
                  <a:gd name="connsiteY11" fmla="*/ 627059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2027" y="627059"/>
                    </a:moveTo>
                    <a:cubicBezTo>
                      <a:pt x="-3896" y="618503"/>
                      <a:pt x="4660" y="613896"/>
                      <a:pt x="8609" y="608631"/>
                    </a:cubicBezTo>
                    <a:cubicBezTo>
                      <a:pt x="150112" y="410526"/>
                      <a:pt x="291616" y="212420"/>
                      <a:pt x="433120" y="14315"/>
                    </a:cubicBezTo>
                    <a:cubicBezTo>
                      <a:pt x="434437" y="12340"/>
                      <a:pt x="436411" y="10366"/>
                      <a:pt x="438385" y="8392"/>
                    </a:cubicBezTo>
                    <a:cubicBezTo>
                      <a:pt x="448258" y="-2139"/>
                      <a:pt x="461421" y="494"/>
                      <a:pt x="473268" y="494"/>
                    </a:cubicBezTo>
                    <a:cubicBezTo>
                      <a:pt x="704281" y="-165"/>
                      <a:pt x="934636" y="-165"/>
                      <a:pt x="1165649" y="494"/>
                    </a:cubicBezTo>
                    <a:cubicBezTo>
                      <a:pt x="1170914" y="494"/>
                      <a:pt x="1176180" y="-165"/>
                      <a:pt x="1180787" y="3784"/>
                    </a:cubicBezTo>
                    <a:cubicBezTo>
                      <a:pt x="1105757" y="111722"/>
                      <a:pt x="1031385" y="219660"/>
                      <a:pt x="956355" y="327598"/>
                    </a:cubicBezTo>
                    <a:cubicBezTo>
                      <a:pt x="887249" y="427638"/>
                      <a:pt x="817484" y="527020"/>
                      <a:pt x="748378" y="626401"/>
                    </a:cubicBezTo>
                    <a:cubicBezTo>
                      <a:pt x="742454" y="631667"/>
                      <a:pt x="734556" y="629692"/>
                      <a:pt x="727975" y="629692"/>
                    </a:cubicBezTo>
                    <a:cubicBezTo>
                      <a:pt x="492354" y="629692"/>
                      <a:pt x="256734" y="629692"/>
                      <a:pt x="20455" y="629692"/>
                    </a:cubicBezTo>
                    <a:cubicBezTo>
                      <a:pt x="14532" y="629692"/>
                      <a:pt x="7950" y="630350"/>
                      <a:pt x="2027" y="62705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BCC6798-8C45-4310-AE5E-57D776C1B43E}"/>
                  </a:ext>
                </a:extLst>
              </p:cNvPr>
              <p:cNvSpPr/>
              <p:nvPr/>
            </p:nvSpPr>
            <p:spPr>
              <a:xfrm>
                <a:off x="6837681" y="1592376"/>
                <a:ext cx="1178102" cy="612648"/>
              </a:xfrm>
              <a:custGeom>
                <a:avLst/>
                <a:gdLst>
                  <a:gd name="connsiteX0" fmla="*/ 1180796 w 1178101"/>
                  <a:gd name="connsiteY0" fmla="*/ 3324 h 625249"/>
                  <a:gd name="connsiteX1" fmla="*/ 919508 w 1178101"/>
                  <a:gd name="connsiteY1" fmla="*/ 379789 h 625249"/>
                  <a:gd name="connsiteX2" fmla="*/ 748387 w 1178101"/>
                  <a:gd name="connsiteY2" fmla="*/ 625940 h 625249"/>
                  <a:gd name="connsiteX3" fmla="*/ 727984 w 1178101"/>
                  <a:gd name="connsiteY3" fmla="*/ 629231 h 625249"/>
                  <a:gd name="connsiteX4" fmla="*/ 20465 w 1178101"/>
                  <a:gd name="connsiteY4" fmla="*/ 629231 h 625249"/>
                  <a:gd name="connsiteX5" fmla="*/ 2037 w 1178101"/>
                  <a:gd name="connsiteY5" fmla="*/ 627257 h 625249"/>
                  <a:gd name="connsiteX6" fmla="*/ 7960 w 1178101"/>
                  <a:gd name="connsiteY6" fmla="*/ 608828 h 625249"/>
                  <a:gd name="connsiteX7" fmla="*/ 432472 w 1178101"/>
                  <a:gd name="connsiteY7" fmla="*/ 14512 h 625249"/>
                  <a:gd name="connsiteX8" fmla="*/ 437737 w 1178101"/>
                  <a:gd name="connsiteY8" fmla="*/ 8589 h 625249"/>
                  <a:gd name="connsiteX9" fmla="*/ 472619 w 1178101"/>
                  <a:gd name="connsiteY9" fmla="*/ 691 h 625249"/>
                  <a:gd name="connsiteX10" fmla="*/ 1165001 w 1178101"/>
                  <a:gd name="connsiteY10" fmla="*/ 691 h 625249"/>
                  <a:gd name="connsiteX11" fmla="*/ 1180796 w 1178101"/>
                  <a:gd name="connsiteY11" fmla="*/ 3324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1180796" y="3324"/>
                    </a:moveTo>
                    <a:cubicBezTo>
                      <a:pt x="1093920" y="129032"/>
                      <a:pt x="1006385" y="254082"/>
                      <a:pt x="919508" y="379789"/>
                    </a:cubicBezTo>
                    <a:cubicBezTo>
                      <a:pt x="862249" y="462059"/>
                      <a:pt x="805647" y="544329"/>
                      <a:pt x="748387" y="625940"/>
                    </a:cubicBezTo>
                    <a:cubicBezTo>
                      <a:pt x="742464" y="631206"/>
                      <a:pt x="734566" y="629231"/>
                      <a:pt x="727984" y="629231"/>
                    </a:cubicBezTo>
                    <a:cubicBezTo>
                      <a:pt x="492364" y="629231"/>
                      <a:pt x="256744" y="629231"/>
                      <a:pt x="20465" y="629231"/>
                    </a:cubicBezTo>
                    <a:cubicBezTo>
                      <a:pt x="14542" y="629231"/>
                      <a:pt x="7960" y="630547"/>
                      <a:pt x="2037" y="627257"/>
                    </a:cubicBezTo>
                    <a:cubicBezTo>
                      <a:pt x="-3887" y="618701"/>
                      <a:pt x="4670" y="614094"/>
                      <a:pt x="7960" y="608828"/>
                    </a:cubicBezTo>
                    <a:cubicBezTo>
                      <a:pt x="149464" y="410723"/>
                      <a:pt x="290968" y="212617"/>
                      <a:pt x="432472" y="14512"/>
                    </a:cubicBezTo>
                    <a:cubicBezTo>
                      <a:pt x="433788" y="12538"/>
                      <a:pt x="435763" y="10563"/>
                      <a:pt x="437737" y="8589"/>
                    </a:cubicBezTo>
                    <a:cubicBezTo>
                      <a:pt x="447609" y="-1942"/>
                      <a:pt x="460773" y="691"/>
                      <a:pt x="472619" y="691"/>
                    </a:cubicBezTo>
                    <a:cubicBezTo>
                      <a:pt x="703632" y="33"/>
                      <a:pt x="933987" y="33"/>
                      <a:pt x="1165001" y="691"/>
                    </a:cubicBezTo>
                    <a:cubicBezTo>
                      <a:pt x="1170924" y="33"/>
                      <a:pt x="1176848" y="-1284"/>
                      <a:pt x="1180796" y="3324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414B1EB-3FC2-4E9E-9E3F-904F7772F055}"/>
                  </a:ext>
                </a:extLst>
              </p:cNvPr>
              <p:cNvSpPr/>
              <p:nvPr/>
            </p:nvSpPr>
            <p:spPr>
              <a:xfrm>
                <a:off x="7941602" y="1592376"/>
                <a:ext cx="1171520" cy="612648"/>
              </a:xfrm>
              <a:custGeom>
                <a:avLst/>
                <a:gdLst>
                  <a:gd name="connsiteX0" fmla="*/ 529 w 1171520"/>
                  <a:gd name="connsiteY0" fmla="*/ 627242 h 625249"/>
                  <a:gd name="connsiteX1" fmla="*/ 5794 w 1171520"/>
                  <a:gd name="connsiteY1" fmla="*/ 612763 h 625249"/>
                  <a:gd name="connsiteX2" fmla="*/ 438204 w 1171520"/>
                  <a:gd name="connsiteY2" fmla="*/ 8574 h 625249"/>
                  <a:gd name="connsiteX3" fmla="*/ 475719 w 1171520"/>
                  <a:gd name="connsiteY3" fmla="*/ 676 h 625249"/>
                  <a:gd name="connsiteX4" fmla="*/ 1144407 w 1171520"/>
                  <a:gd name="connsiteY4" fmla="*/ 676 h 625249"/>
                  <a:gd name="connsiteX5" fmla="*/ 1177973 w 1171520"/>
                  <a:gd name="connsiteY5" fmla="*/ 7916 h 625249"/>
                  <a:gd name="connsiteX6" fmla="*/ 885751 w 1171520"/>
                  <a:gd name="connsiteY6" fmla="*/ 428478 h 625249"/>
                  <a:gd name="connsiteX7" fmla="*/ 747538 w 1171520"/>
                  <a:gd name="connsiteY7" fmla="*/ 626584 h 625249"/>
                  <a:gd name="connsiteX8" fmla="*/ 727135 w 1171520"/>
                  <a:gd name="connsiteY8" fmla="*/ 629217 h 625249"/>
                  <a:gd name="connsiteX9" fmla="*/ 22248 w 1171520"/>
                  <a:gd name="connsiteY9" fmla="*/ 629217 h 625249"/>
                  <a:gd name="connsiteX10" fmla="*/ 529 w 1171520"/>
                  <a:gd name="connsiteY10" fmla="*/ 6272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1520" h="625249">
                    <a:moveTo>
                      <a:pt x="529" y="627242"/>
                    </a:moveTo>
                    <a:cubicBezTo>
                      <a:pt x="-1445" y="621319"/>
                      <a:pt x="2504" y="617370"/>
                      <a:pt x="5794" y="612763"/>
                    </a:cubicBezTo>
                    <a:cubicBezTo>
                      <a:pt x="149931" y="411366"/>
                      <a:pt x="294067" y="209970"/>
                      <a:pt x="438204" y="8574"/>
                    </a:cubicBezTo>
                    <a:cubicBezTo>
                      <a:pt x="449393" y="-640"/>
                      <a:pt x="462556" y="676"/>
                      <a:pt x="475719" y="676"/>
                    </a:cubicBezTo>
                    <a:cubicBezTo>
                      <a:pt x="698834" y="676"/>
                      <a:pt x="921950" y="676"/>
                      <a:pt x="1144407" y="676"/>
                    </a:cubicBezTo>
                    <a:cubicBezTo>
                      <a:pt x="1155596" y="676"/>
                      <a:pt x="1168759" y="-3273"/>
                      <a:pt x="1177973" y="7916"/>
                    </a:cubicBezTo>
                    <a:cubicBezTo>
                      <a:pt x="1080565" y="148103"/>
                      <a:pt x="983158" y="288291"/>
                      <a:pt x="885751" y="428478"/>
                    </a:cubicBezTo>
                    <a:cubicBezTo>
                      <a:pt x="839680" y="494294"/>
                      <a:pt x="793609" y="560110"/>
                      <a:pt x="747538" y="626584"/>
                    </a:cubicBezTo>
                    <a:cubicBezTo>
                      <a:pt x="740956" y="631191"/>
                      <a:pt x="733717" y="629217"/>
                      <a:pt x="727135" y="629217"/>
                    </a:cubicBezTo>
                    <a:cubicBezTo>
                      <a:pt x="492173" y="629217"/>
                      <a:pt x="257211" y="629217"/>
                      <a:pt x="22248" y="629217"/>
                    </a:cubicBezTo>
                    <a:cubicBezTo>
                      <a:pt x="14350" y="629875"/>
                      <a:pt x="7111" y="631191"/>
                      <a:pt x="529" y="6272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A86A5F1-9AA4-4988-B590-F52B1CA1DE06}"/>
                  </a:ext>
                </a:extLst>
              </p:cNvPr>
              <p:cNvSpPr/>
              <p:nvPr/>
            </p:nvSpPr>
            <p:spPr>
              <a:xfrm>
                <a:off x="4278169" y="677487"/>
                <a:ext cx="1257081" cy="658157"/>
              </a:xfrm>
              <a:custGeom>
                <a:avLst/>
                <a:gdLst>
                  <a:gd name="connsiteX0" fmla="*/ 523235 w 1257080"/>
                  <a:gd name="connsiteY0" fmla="*/ 652649 h 658157"/>
                  <a:gd name="connsiteX1" fmla="*/ 533766 w 1257080"/>
                  <a:gd name="connsiteY1" fmla="*/ 662522 h 658157"/>
                  <a:gd name="connsiteX2" fmla="*/ 554827 w 1257080"/>
                  <a:gd name="connsiteY2" fmla="*/ 662522 h 658157"/>
                  <a:gd name="connsiteX3" fmla="*/ 1228122 w 1257080"/>
                  <a:gd name="connsiteY3" fmla="*/ 551951 h 658157"/>
                  <a:gd name="connsiteX4" fmla="*/ 1261688 w 1257080"/>
                  <a:gd name="connsiteY4" fmla="*/ 538130 h 658157"/>
                  <a:gd name="connsiteX5" fmla="*/ 892461 w 1257080"/>
                  <a:gd name="connsiteY5" fmla="*/ 159689 h 658157"/>
                  <a:gd name="connsiteX6" fmla="*/ 737136 w 1257080"/>
                  <a:gd name="connsiteY6" fmla="*/ 1732 h 658157"/>
                  <a:gd name="connsiteX7" fmla="*/ 713443 w 1257080"/>
                  <a:gd name="connsiteY7" fmla="*/ 2390 h 658157"/>
                  <a:gd name="connsiteX8" fmla="*/ 23036 w 1257080"/>
                  <a:gd name="connsiteY8" fmla="*/ 115593 h 658157"/>
                  <a:gd name="connsiteX9" fmla="*/ 0 w 1257080"/>
                  <a:gd name="connsiteY9" fmla="*/ 122174 h 658157"/>
                  <a:gd name="connsiteX10" fmla="*/ 17112 w 1257080"/>
                  <a:gd name="connsiteY10" fmla="*/ 144552 h 658157"/>
                  <a:gd name="connsiteX11" fmla="*/ 503490 w 1257080"/>
                  <a:gd name="connsiteY11" fmla="*/ 630930 h 658157"/>
                  <a:gd name="connsiteX12" fmla="*/ 523235 w 1257080"/>
                  <a:gd name="connsiteY12" fmla="*/ 652649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7080" h="658157">
                    <a:moveTo>
                      <a:pt x="523235" y="652649"/>
                    </a:moveTo>
                    <a:cubicBezTo>
                      <a:pt x="526526" y="655940"/>
                      <a:pt x="529817" y="659231"/>
                      <a:pt x="533766" y="662522"/>
                    </a:cubicBezTo>
                    <a:cubicBezTo>
                      <a:pt x="541005" y="666471"/>
                      <a:pt x="547587" y="663180"/>
                      <a:pt x="554827" y="662522"/>
                    </a:cubicBezTo>
                    <a:cubicBezTo>
                      <a:pt x="779258" y="625665"/>
                      <a:pt x="1003690" y="588808"/>
                      <a:pt x="1228122" y="551951"/>
                    </a:cubicBezTo>
                    <a:cubicBezTo>
                      <a:pt x="1239969" y="549977"/>
                      <a:pt x="1253790" y="549977"/>
                      <a:pt x="1261688" y="538130"/>
                    </a:cubicBezTo>
                    <a:cubicBezTo>
                      <a:pt x="1138612" y="411764"/>
                      <a:pt x="1015537" y="285398"/>
                      <a:pt x="892461" y="159689"/>
                    </a:cubicBezTo>
                    <a:cubicBezTo>
                      <a:pt x="841125" y="107037"/>
                      <a:pt x="789131" y="54384"/>
                      <a:pt x="737136" y="1732"/>
                    </a:cubicBezTo>
                    <a:cubicBezTo>
                      <a:pt x="729238" y="-2217"/>
                      <a:pt x="721340" y="1732"/>
                      <a:pt x="713443" y="2390"/>
                    </a:cubicBezTo>
                    <a:cubicBezTo>
                      <a:pt x="483088" y="39905"/>
                      <a:pt x="252732" y="78078"/>
                      <a:pt x="23036" y="115593"/>
                    </a:cubicBezTo>
                    <a:cubicBezTo>
                      <a:pt x="15138" y="116909"/>
                      <a:pt x="6582" y="116251"/>
                      <a:pt x="0" y="122174"/>
                    </a:cubicBezTo>
                    <a:cubicBezTo>
                      <a:pt x="658" y="133363"/>
                      <a:pt x="10530" y="137970"/>
                      <a:pt x="17112" y="144552"/>
                    </a:cubicBezTo>
                    <a:cubicBezTo>
                      <a:pt x="179019" y="306459"/>
                      <a:pt x="341584" y="469023"/>
                      <a:pt x="503490" y="630930"/>
                    </a:cubicBezTo>
                    <a:cubicBezTo>
                      <a:pt x="510072" y="638170"/>
                      <a:pt x="516653" y="645410"/>
                      <a:pt x="523235" y="6526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7745775-8D0F-4564-8B56-3829DD836402}"/>
                  </a:ext>
                </a:extLst>
              </p:cNvPr>
              <p:cNvSpPr/>
              <p:nvPr/>
            </p:nvSpPr>
            <p:spPr>
              <a:xfrm>
                <a:off x="5332841" y="504870"/>
                <a:ext cx="1263662" cy="658157"/>
              </a:xfrm>
              <a:custGeom>
                <a:avLst/>
                <a:gdLst>
                  <a:gd name="connsiteX0" fmla="*/ 1013 w 1263662"/>
                  <a:gd name="connsiteY0" fmla="*/ 121037 h 658157"/>
                  <a:gd name="connsiteX1" fmla="*/ 10227 w 1263662"/>
                  <a:gd name="connsiteY1" fmla="*/ 138149 h 658157"/>
                  <a:gd name="connsiteX2" fmla="*/ 524906 w 1263662"/>
                  <a:gd name="connsiteY2" fmla="*/ 652828 h 658157"/>
                  <a:gd name="connsiteX3" fmla="*/ 531488 w 1263662"/>
                  <a:gd name="connsiteY3" fmla="*/ 658094 h 658157"/>
                  <a:gd name="connsiteX4" fmla="*/ 567028 w 1263662"/>
                  <a:gd name="connsiteY4" fmla="*/ 660068 h 658157"/>
                  <a:gd name="connsiteX5" fmla="*/ 1250196 w 1263662"/>
                  <a:gd name="connsiteY5" fmla="*/ 548181 h 658157"/>
                  <a:gd name="connsiteX6" fmla="*/ 1264675 w 1263662"/>
                  <a:gd name="connsiteY6" fmla="*/ 542916 h 658157"/>
                  <a:gd name="connsiteX7" fmla="*/ 990881 w 1263662"/>
                  <a:gd name="connsiteY7" fmla="*/ 261883 h 658157"/>
                  <a:gd name="connsiteX8" fmla="*/ 737491 w 1263662"/>
                  <a:gd name="connsiteY8" fmla="*/ 1911 h 658157"/>
                  <a:gd name="connsiteX9" fmla="*/ 716430 w 1263662"/>
                  <a:gd name="connsiteY9" fmla="*/ 1911 h 658157"/>
                  <a:gd name="connsiteX10" fmla="*/ 18125 w 1263662"/>
                  <a:gd name="connsiteY10" fmla="*/ 116430 h 658157"/>
                  <a:gd name="connsiteX11" fmla="*/ 1013 w 1263662"/>
                  <a:gd name="connsiteY11" fmla="*/ 121037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013" y="121037"/>
                    </a:moveTo>
                    <a:cubicBezTo>
                      <a:pt x="-2936" y="130251"/>
                      <a:pt x="5620" y="133542"/>
                      <a:pt x="10227" y="138149"/>
                    </a:cubicBezTo>
                    <a:cubicBezTo>
                      <a:pt x="181348" y="309928"/>
                      <a:pt x="353127" y="481049"/>
                      <a:pt x="524906" y="652828"/>
                    </a:cubicBezTo>
                    <a:cubicBezTo>
                      <a:pt x="526881" y="654803"/>
                      <a:pt x="528855" y="656119"/>
                      <a:pt x="531488" y="658094"/>
                    </a:cubicBezTo>
                    <a:cubicBezTo>
                      <a:pt x="542676" y="667308"/>
                      <a:pt x="555840" y="662043"/>
                      <a:pt x="567028" y="660068"/>
                    </a:cubicBezTo>
                    <a:cubicBezTo>
                      <a:pt x="794751" y="623211"/>
                      <a:pt x="1022473" y="585696"/>
                      <a:pt x="1250196" y="548181"/>
                    </a:cubicBezTo>
                    <a:cubicBezTo>
                      <a:pt x="1255461" y="547523"/>
                      <a:pt x="1260726" y="547523"/>
                      <a:pt x="1264675" y="542916"/>
                    </a:cubicBezTo>
                    <a:cubicBezTo>
                      <a:pt x="1173191" y="449458"/>
                      <a:pt x="1082365" y="355341"/>
                      <a:pt x="990881" y="261883"/>
                    </a:cubicBezTo>
                    <a:cubicBezTo>
                      <a:pt x="906637" y="175006"/>
                      <a:pt x="821735" y="88787"/>
                      <a:pt x="737491" y="1911"/>
                    </a:cubicBezTo>
                    <a:cubicBezTo>
                      <a:pt x="730251" y="-2038"/>
                      <a:pt x="723670" y="1253"/>
                      <a:pt x="716430" y="1911"/>
                    </a:cubicBezTo>
                    <a:cubicBezTo>
                      <a:pt x="483442" y="40084"/>
                      <a:pt x="251113" y="78257"/>
                      <a:pt x="18125" y="116430"/>
                    </a:cubicBezTo>
                    <a:cubicBezTo>
                      <a:pt x="12202" y="117088"/>
                      <a:pt x="6278" y="117088"/>
                      <a:pt x="1013" y="1210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70679C-0772-4629-B169-61FD46CB03B0}"/>
                  </a:ext>
                </a:extLst>
              </p:cNvPr>
              <p:cNvSpPr/>
              <p:nvPr/>
            </p:nvSpPr>
            <p:spPr>
              <a:xfrm>
                <a:off x="6404078" y="337351"/>
                <a:ext cx="1263662" cy="658157"/>
              </a:xfrm>
              <a:custGeom>
                <a:avLst/>
                <a:gdLst>
                  <a:gd name="connsiteX0" fmla="*/ 1264918 w 1263662"/>
                  <a:gd name="connsiteY0" fmla="*/ 542916 h 658157"/>
                  <a:gd name="connsiteX1" fmla="*/ 946369 w 1263662"/>
                  <a:gd name="connsiteY1" fmla="*/ 215812 h 658157"/>
                  <a:gd name="connsiteX2" fmla="*/ 737734 w 1263662"/>
                  <a:gd name="connsiteY2" fmla="*/ 1911 h 658157"/>
                  <a:gd name="connsiteX3" fmla="*/ 716673 w 1263662"/>
                  <a:gd name="connsiteY3" fmla="*/ 1911 h 658157"/>
                  <a:gd name="connsiteX4" fmla="*/ 19026 w 1263662"/>
                  <a:gd name="connsiteY4" fmla="*/ 116430 h 658157"/>
                  <a:gd name="connsiteX5" fmla="*/ 1256 w 1263662"/>
                  <a:gd name="connsiteY5" fmla="*/ 121695 h 658157"/>
                  <a:gd name="connsiteX6" fmla="*/ 10470 w 1263662"/>
                  <a:gd name="connsiteY6" fmla="*/ 138807 h 658157"/>
                  <a:gd name="connsiteX7" fmla="*/ 525149 w 1263662"/>
                  <a:gd name="connsiteY7" fmla="*/ 653487 h 658157"/>
                  <a:gd name="connsiteX8" fmla="*/ 531730 w 1263662"/>
                  <a:gd name="connsiteY8" fmla="*/ 658752 h 658157"/>
                  <a:gd name="connsiteX9" fmla="*/ 567271 w 1263662"/>
                  <a:gd name="connsiteY9" fmla="*/ 660726 h 658157"/>
                  <a:gd name="connsiteX10" fmla="*/ 1250438 w 1263662"/>
                  <a:gd name="connsiteY10" fmla="*/ 548840 h 658157"/>
                  <a:gd name="connsiteX11" fmla="*/ 1264918 w 1263662"/>
                  <a:gd name="connsiteY11" fmla="*/ 542916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264918" y="542916"/>
                    </a:moveTo>
                    <a:cubicBezTo>
                      <a:pt x="1158955" y="433662"/>
                      <a:pt x="1052991" y="325066"/>
                      <a:pt x="946369" y="215812"/>
                    </a:cubicBezTo>
                    <a:cubicBezTo>
                      <a:pt x="877263" y="144731"/>
                      <a:pt x="807498" y="73650"/>
                      <a:pt x="737734" y="1911"/>
                    </a:cubicBezTo>
                    <a:cubicBezTo>
                      <a:pt x="730494" y="-2038"/>
                      <a:pt x="723912" y="1253"/>
                      <a:pt x="716673" y="1911"/>
                    </a:cubicBezTo>
                    <a:cubicBezTo>
                      <a:pt x="483685" y="40084"/>
                      <a:pt x="251355" y="78257"/>
                      <a:pt x="19026" y="116430"/>
                    </a:cubicBezTo>
                    <a:cubicBezTo>
                      <a:pt x="13102" y="117746"/>
                      <a:pt x="6521" y="117088"/>
                      <a:pt x="1256" y="121695"/>
                    </a:cubicBezTo>
                    <a:cubicBezTo>
                      <a:pt x="-3352" y="130910"/>
                      <a:pt x="5863" y="134200"/>
                      <a:pt x="10470" y="138807"/>
                    </a:cubicBezTo>
                    <a:cubicBezTo>
                      <a:pt x="181591" y="310587"/>
                      <a:pt x="353370" y="481707"/>
                      <a:pt x="525149" y="653487"/>
                    </a:cubicBezTo>
                    <a:cubicBezTo>
                      <a:pt x="527124" y="655461"/>
                      <a:pt x="529098" y="656777"/>
                      <a:pt x="531730" y="658752"/>
                    </a:cubicBezTo>
                    <a:cubicBezTo>
                      <a:pt x="542919" y="667966"/>
                      <a:pt x="556082" y="662701"/>
                      <a:pt x="567271" y="660726"/>
                    </a:cubicBezTo>
                    <a:cubicBezTo>
                      <a:pt x="794993" y="623870"/>
                      <a:pt x="1022716" y="586354"/>
                      <a:pt x="1250438" y="548840"/>
                    </a:cubicBezTo>
                    <a:cubicBezTo>
                      <a:pt x="1255703" y="547523"/>
                      <a:pt x="1260969" y="547523"/>
                      <a:pt x="1264918" y="54291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28AC388-AADB-4567-B0FF-21F6C63BC87F}"/>
                  </a:ext>
                </a:extLst>
              </p:cNvPr>
              <p:cNvSpPr/>
              <p:nvPr/>
            </p:nvSpPr>
            <p:spPr>
              <a:xfrm>
                <a:off x="7493196" y="158362"/>
                <a:ext cx="1257081" cy="658157"/>
              </a:xfrm>
              <a:custGeom>
                <a:avLst/>
                <a:gdLst>
                  <a:gd name="connsiteX0" fmla="*/ 72 w 1257080"/>
                  <a:gd name="connsiteY0" fmla="*/ 122982 h 658157"/>
                  <a:gd name="connsiteX1" fmla="*/ 7312 w 1257080"/>
                  <a:gd name="connsiteY1" fmla="*/ 136145 h 658157"/>
                  <a:gd name="connsiteX2" fmla="*/ 531205 w 1257080"/>
                  <a:gd name="connsiteY2" fmla="*/ 658722 h 658157"/>
                  <a:gd name="connsiteX3" fmla="*/ 569378 w 1257080"/>
                  <a:gd name="connsiteY3" fmla="*/ 660038 h 658157"/>
                  <a:gd name="connsiteX4" fmla="*/ 1229510 w 1257080"/>
                  <a:gd name="connsiteY4" fmla="*/ 551442 h 658157"/>
                  <a:gd name="connsiteX5" fmla="*/ 1261102 w 1257080"/>
                  <a:gd name="connsiteY5" fmla="*/ 538937 h 658157"/>
                  <a:gd name="connsiteX6" fmla="*/ 905039 w 1257080"/>
                  <a:gd name="connsiteY6" fmla="*/ 173660 h 658157"/>
                  <a:gd name="connsiteX7" fmla="*/ 736551 w 1257080"/>
                  <a:gd name="connsiteY7" fmla="*/ 1881 h 658157"/>
                  <a:gd name="connsiteX8" fmla="*/ 715489 w 1257080"/>
                  <a:gd name="connsiteY8" fmla="*/ 2539 h 658157"/>
                  <a:gd name="connsiteX9" fmla="*/ 19817 w 1257080"/>
                  <a:gd name="connsiteY9" fmla="*/ 117058 h 658157"/>
                  <a:gd name="connsiteX10" fmla="*/ 72 w 1257080"/>
                  <a:gd name="connsiteY10" fmla="*/ 122982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7080" h="658157">
                    <a:moveTo>
                      <a:pt x="72" y="122982"/>
                    </a:moveTo>
                    <a:cubicBezTo>
                      <a:pt x="-586" y="128905"/>
                      <a:pt x="3363" y="132196"/>
                      <a:pt x="7312" y="136145"/>
                    </a:cubicBezTo>
                    <a:cubicBezTo>
                      <a:pt x="181724" y="310557"/>
                      <a:pt x="356794" y="484968"/>
                      <a:pt x="531205" y="658722"/>
                    </a:cubicBezTo>
                    <a:cubicBezTo>
                      <a:pt x="543711" y="665962"/>
                      <a:pt x="556874" y="662013"/>
                      <a:pt x="569378" y="660038"/>
                    </a:cubicBezTo>
                    <a:cubicBezTo>
                      <a:pt x="789203" y="623840"/>
                      <a:pt x="1009686" y="588299"/>
                      <a:pt x="1229510" y="551442"/>
                    </a:cubicBezTo>
                    <a:cubicBezTo>
                      <a:pt x="1240699" y="549468"/>
                      <a:pt x="1253862" y="551442"/>
                      <a:pt x="1261102" y="538937"/>
                    </a:cubicBezTo>
                    <a:cubicBezTo>
                      <a:pt x="1142634" y="417178"/>
                      <a:pt x="1023507" y="295419"/>
                      <a:pt x="905039" y="173660"/>
                    </a:cubicBezTo>
                    <a:cubicBezTo>
                      <a:pt x="849095" y="116400"/>
                      <a:pt x="792494" y="59141"/>
                      <a:pt x="736551" y="1881"/>
                    </a:cubicBezTo>
                    <a:cubicBezTo>
                      <a:pt x="729311" y="-2068"/>
                      <a:pt x="722729" y="1223"/>
                      <a:pt x="715489" y="2539"/>
                    </a:cubicBezTo>
                    <a:cubicBezTo>
                      <a:pt x="483818" y="40712"/>
                      <a:pt x="251488" y="78885"/>
                      <a:pt x="19817" y="117058"/>
                    </a:cubicBezTo>
                    <a:cubicBezTo>
                      <a:pt x="13235" y="118375"/>
                      <a:pt x="5337" y="117717"/>
                      <a:pt x="72" y="12298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FAA55F-132A-48D2-9904-C08F6AC742F2}"/>
                </a:ext>
              </a:extLst>
            </p:cNvPr>
            <p:cNvSpPr txBox="1"/>
            <p:nvPr/>
          </p:nvSpPr>
          <p:spPr>
            <a:xfrm>
              <a:off x="6972348" y="2749028"/>
              <a:ext cx="2233488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PRODUCTION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C3F055-F992-48D9-BF5C-1082C2F5CCB6}"/>
                </a:ext>
              </a:extLst>
            </p:cNvPr>
            <p:cNvSpPr txBox="1"/>
            <p:nvPr/>
          </p:nvSpPr>
          <p:spPr>
            <a:xfrm>
              <a:off x="6972348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SCENE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CFB2E5-086B-4B36-BA60-2200AB902D8F}"/>
                </a:ext>
              </a:extLst>
            </p:cNvPr>
            <p:cNvSpPr txBox="1"/>
            <p:nvPr/>
          </p:nvSpPr>
          <p:spPr>
            <a:xfrm>
              <a:off x="6972348" y="4106729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DIRECTOR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1280E-6284-49D2-AAF9-A648DE047FCF}"/>
                </a:ext>
              </a:extLst>
            </p:cNvPr>
            <p:cNvSpPr txBox="1"/>
            <p:nvPr/>
          </p:nvSpPr>
          <p:spPr>
            <a:xfrm>
              <a:off x="6972348" y="459089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CAMERA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F3B8E1-EB24-4297-9399-3B554B0F23B1}"/>
                </a:ext>
              </a:extLst>
            </p:cNvPr>
            <p:cNvSpPr txBox="1"/>
            <p:nvPr/>
          </p:nvSpPr>
          <p:spPr>
            <a:xfrm>
              <a:off x="6972348" y="507506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DATE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7109C3-0D85-417A-9A6C-DF7E7813519B}"/>
                </a:ext>
              </a:extLst>
            </p:cNvPr>
            <p:cNvSpPr txBox="1"/>
            <p:nvPr/>
          </p:nvSpPr>
          <p:spPr>
            <a:xfrm>
              <a:off x="8553539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ROLL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0C07F-2F26-474F-BD6E-555B3B684155}"/>
                </a:ext>
              </a:extLst>
            </p:cNvPr>
            <p:cNvSpPr txBox="1"/>
            <p:nvPr/>
          </p:nvSpPr>
          <p:spPr>
            <a:xfrm>
              <a:off x="10075680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TAKE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A47E78-0AB3-466F-AA59-7E020022388E}"/>
                </a:ext>
              </a:extLst>
            </p:cNvPr>
            <p:cNvSpPr txBox="1"/>
            <p:nvPr/>
          </p:nvSpPr>
          <p:spPr>
            <a:xfrm>
              <a:off x="6972348" y="5597916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>
                  <a:solidFill>
                    <a:schemeClr val="bg1"/>
                  </a:solidFill>
                </a:rPr>
                <a:t>PROD.CO.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</p:grp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55F7B7D1-89F9-4DB0-AD47-7526258D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6" y="2120622"/>
            <a:ext cx="2211701" cy="2211701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C0E300AA-06C9-4F91-AA57-91EF44E51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7" y="20008"/>
            <a:ext cx="1901468" cy="1901468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67D5DE-C290-46A6-AAAC-B7FF8BFA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>
            <a:normAutofit/>
          </a:bodyPr>
          <a:lstStyle/>
          <a:p>
            <a:r>
              <a:rPr lang="pt-PT" b="1" err="1"/>
              <a:t>Titles</a:t>
            </a:r>
            <a:r>
              <a:rPr lang="pt-PT" b="1"/>
              <a:t>’ </a:t>
            </a:r>
            <a:r>
              <a:rPr lang="pt-PT" b="1" err="1"/>
              <a:t>Success</a:t>
            </a:r>
            <a:endParaRPr 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1AB04DB-CF07-43FE-83C8-19A9E290DA23}"/>
              </a:ext>
            </a:extLst>
          </p:cNvPr>
          <p:cNvSpPr txBox="1">
            <a:spLocks/>
          </p:cNvSpPr>
          <p:nvPr/>
        </p:nvSpPr>
        <p:spPr>
          <a:xfrm>
            <a:off x="810327" y="1314945"/>
            <a:ext cx="4730114" cy="118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b="1" i="1" err="1"/>
              <a:t>Title</a:t>
            </a:r>
            <a:r>
              <a:rPr lang="pt-PT" sz="3200" b="1" i="1"/>
              <a:t> </a:t>
            </a:r>
            <a:r>
              <a:rPr lang="pt-PT" sz="3200" b="1" i="1" err="1"/>
              <a:t>Awards</a:t>
            </a:r>
            <a:endParaRPr lang="en-US" sz="3200" b="1" i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243D7-977B-4BAC-A403-BA6F11A3AD6E}"/>
              </a:ext>
            </a:extLst>
          </p:cNvPr>
          <p:cNvSpPr/>
          <p:nvPr/>
        </p:nvSpPr>
        <p:spPr>
          <a:xfrm>
            <a:off x="0" y="4011103"/>
            <a:ext cx="12192000" cy="211412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Lucida Calligraphy" panose="03010101010101010101" pitchFamily="66" charset="0"/>
              </a:rPr>
              <a:t>“Does the cast/crew of a movie makes it successful?”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A1902-AE0F-4094-AF04-F6D4468BC5DD}"/>
              </a:ext>
            </a:extLst>
          </p:cNvPr>
          <p:cNvSpPr txBox="1"/>
          <p:nvPr/>
        </p:nvSpPr>
        <p:spPr>
          <a:xfrm>
            <a:off x="8915400" y="3277766"/>
            <a:ext cx="313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/>
              <a:t>HYPOTHESIS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147298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DF7B8-2667-4BA6-A71E-1DCD3263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18</a:t>
            </a:fld>
            <a:endParaRPr lang="pt-PT"/>
          </a:p>
        </p:txBody>
      </p:sp>
      <p:grpSp>
        <p:nvGrpSpPr>
          <p:cNvPr id="5" name="Graphic 45">
            <a:extLst>
              <a:ext uri="{FF2B5EF4-FFF2-40B4-BE49-F238E27FC236}">
                <a16:creationId xmlns:a16="http://schemas.microsoft.com/office/drawing/2014/main" id="{2457E390-72ED-4EBE-BBED-F16293BFB554}"/>
              </a:ext>
            </a:extLst>
          </p:cNvPr>
          <p:cNvGrpSpPr/>
          <p:nvPr/>
        </p:nvGrpSpPr>
        <p:grpSpPr>
          <a:xfrm rot="21540000" flipH="1">
            <a:off x="250573" y="243174"/>
            <a:ext cx="9578650" cy="6698921"/>
            <a:chOff x="2019118" y="372736"/>
            <a:chExt cx="4754893" cy="332099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2453AB-3030-4913-B14C-2C92D4E3A886}"/>
                </a:ext>
              </a:extLst>
            </p:cNvPr>
            <p:cNvSpPr/>
            <p:nvPr/>
          </p:nvSpPr>
          <p:spPr>
            <a:xfrm>
              <a:off x="2019118" y="372736"/>
              <a:ext cx="4754893" cy="3320996"/>
            </a:xfrm>
            <a:custGeom>
              <a:avLst/>
              <a:gdLst>
                <a:gd name="connsiteX0" fmla="*/ 4756008 w 4754893"/>
                <a:gd name="connsiteY0" fmla="*/ 22289 h 3320996"/>
                <a:gd name="connsiteX1" fmla="*/ 4738177 w 4754893"/>
                <a:gd name="connsiteY1" fmla="*/ 125930 h 3320996"/>
                <a:gd name="connsiteX2" fmla="*/ 4658681 w 4754893"/>
                <a:gd name="connsiteY2" fmla="*/ 553871 h 3320996"/>
                <a:gd name="connsiteX3" fmla="*/ 4518263 w 4754893"/>
                <a:gd name="connsiteY3" fmla="*/ 1029360 h 3320996"/>
                <a:gd name="connsiteX4" fmla="*/ 4303179 w 4754893"/>
                <a:gd name="connsiteY4" fmla="*/ 1403437 h 3320996"/>
                <a:gd name="connsiteX5" fmla="*/ 3945818 w 4754893"/>
                <a:gd name="connsiteY5" fmla="*/ 1599948 h 3320996"/>
                <a:gd name="connsiteX6" fmla="*/ 3707331 w 4754893"/>
                <a:gd name="connsiteY6" fmla="*/ 1594747 h 3320996"/>
                <a:gd name="connsiteX7" fmla="*/ 3264160 w 4754893"/>
                <a:gd name="connsiteY7" fmla="*/ 1499277 h 3320996"/>
                <a:gd name="connsiteX8" fmla="*/ 2939118 w 4754893"/>
                <a:gd name="connsiteY8" fmla="*/ 1459901 h 3320996"/>
                <a:gd name="connsiteX9" fmla="*/ 2427225 w 4754893"/>
                <a:gd name="connsiteY9" fmla="*/ 1677214 h 3320996"/>
                <a:gd name="connsiteX10" fmla="*/ 2183165 w 4754893"/>
                <a:gd name="connsiteY10" fmla="*/ 2020830 h 3320996"/>
                <a:gd name="connsiteX11" fmla="*/ 1955450 w 4754893"/>
                <a:gd name="connsiteY11" fmla="*/ 2592903 h 3320996"/>
                <a:gd name="connsiteX12" fmla="*/ 1791629 w 4754893"/>
                <a:gd name="connsiteY12" fmla="*/ 3252273 h 3320996"/>
                <a:gd name="connsiteX13" fmla="*/ 1779370 w 4754893"/>
                <a:gd name="connsiteY13" fmla="*/ 3310223 h 3320996"/>
                <a:gd name="connsiteX14" fmla="*/ 0 w 4754893"/>
                <a:gd name="connsiteY14" fmla="*/ 3321368 h 3320996"/>
                <a:gd name="connsiteX15" fmla="*/ 4458 w 4754893"/>
                <a:gd name="connsiteY15" fmla="*/ 3302051 h 3320996"/>
                <a:gd name="connsiteX16" fmla="*/ 353645 w 4754893"/>
                <a:gd name="connsiteY16" fmla="*/ 2399735 h 3320996"/>
                <a:gd name="connsiteX17" fmla="*/ 748153 w 4754893"/>
                <a:gd name="connsiteY17" fmla="*/ 1764511 h 3320996"/>
                <a:gd name="connsiteX18" fmla="*/ 1270820 w 4754893"/>
                <a:gd name="connsiteY18" fmla="*/ 1299052 h 3320996"/>
                <a:gd name="connsiteX19" fmla="*/ 1820976 w 4754893"/>
                <a:gd name="connsiteY19" fmla="*/ 1092511 h 3320996"/>
                <a:gd name="connsiteX20" fmla="*/ 2419795 w 4754893"/>
                <a:gd name="connsiteY20" fmla="*/ 1057592 h 3320996"/>
                <a:gd name="connsiteX21" fmla="*/ 2750037 w 4754893"/>
                <a:gd name="connsiteY21" fmla="*/ 1073566 h 3320996"/>
                <a:gd name="connsiteX22" fmla="*/ 3074707 w 4754893"/>
                <a:gd name="connsiteY22" fmla="*/ 1080252 h 3320996"/>
                <a:gd name="connsiteX23" fmla="*/ 3403835 w 4754893"/>
                <a:gd name="connsiteY23" fmla="*/ 1015987 h 3320996"/>
                <a:gd name="connsiteX24" fmla="*/ 3678356 w 4754893"/>
                <a:gd name="connsiteY24" fmla="*/ 755954 h 3320996"/>
                <a:gd name="connsiteX25" fmla="*/ 3786455 w 4754893"/>
                <a:gd name="connsiteY25" fmla="*/ 418654 h 3320996"/>
                <a:gd name="connsiteX26" fmla="*/ 3823603 w 4754893"/>
                <a:gd name="connsiteY26" fmla="*/ 42348 h 3320996"/>
                <a:gd name="connsiteX27" fmla="*/ 3824717 w 4754893"/>
                <a:gd name="connsiteY27" fmla="*/ 34176 h 3320996"/>
                <a:gd name="connsiteX28" fmla="*/ 3895298 w 4754893"/>
                <a:gd name="connsiteY28" fmla="*/ 30461 h 3320996"/>
                <a:gd name="connsiteX29" fmla="*/ 4466999 w 4754893"/>
                <a:gd name="connsiteY29" fmla="*/ 10401 h 3320996"/>
                <a:gd name="connsiteX30" fmla="*/ 4680227 w 4754893"/>
                <a:gd name="connsiteY30" fmla="*/ 2600 h 3320996"/>
                <a:gd name="connsiteX31" fmla="*/ 4696572 w 4754893"/>
                <a:gd name="connsiteY31" fmla="*/ 0 h 3320996"/>
                <a:gd name="connsiteX32" fmla="*/ 4756008 w 4754893"/>
                <a:gd name="connsiteY32" fmla="*/ 0 h 3320996"/>
                <a:gd name="connsiteX33" fmla="*/ 4756008 w 4754893"/>
                <a:gd name="connsiteY33" fmla="*/ 22289 h 3320996"/>
                <a:gd name="connsiteX34" fmla="*/ 507436 w 4754893"/>
                <a:gd name="connsiteY34" fmla="*/ 2504492 h 3320996"/>
                <a:gd name="connsiteX35" fmla="*/ 556100 w 4754893"/>
                <a:gd name="connsiteY35" fmla="*/ 2504492 h 3320996"/>
                <a:gd name="connsiteX36" fmla="*/ 1036790 w 4754893"/>
                <a:gd name="connsiteY36" fmla="*/ 2518979 h 3320996"/>
                <a:gd name="connsiteX37" fmla="*/ 1307596 w 4754893"/>
                <a:gd name="connsiteY37" fmla="*/ 2527152 h 3320996"/>
                <a:gd name="connsiteX38" fmla="*/ 1702846 w 4754893"/>
                <a:gd name="connsiteY38" fmla="*/ 2539410 h 3320996"/>
                <a:gd name="connsiteX39" fmla="*/ 1720677 w 4754893"/>
                <a:gd name="connsiteY39" fmla="*/ 2526037 h 3320996"/>
                <a:gd name="connsiteX40" fmla="*/ 1737765 w 4754893"/>
                <a:gd name="connsiteY40" fmla="*/ 2469573 h 3320996"/>
                <a:gd name="connsiteX41" fmla="*/ 1941705 w 4754893"/>
                <a:gd name="connsiteY41" fmla="*/ 1975510 h 3320996"/>
                <a:gd name="connsiteX42" fmla="*/ 1957307 w 4754893"/>
                <a:gd name="connsiteY42" fmla="*/ 1941334 h 3320996"/>
                <a:gd name="connsiteX43" fmla="*/ 1948392 w 4754893"/>
                <a:gd name="connsiteY43" fmla="*/ 1939848 h 3320996"/>
                <a:gd name="connsiteX44" fmla="*/ 1719191 w 4754893"/>
                <a:gd name="connsiteY44" fmla="*/ 1920903 h 3320996"/>
                <a:gd name="connsiteX45" fmla="*/ 1299795 w 4754893"/>
                <a:gd name="connsiteY45" fmla="*/ 1884127 h 3320996"/>
                <a:gd name="connsiteX46" fmla="*/ 915688 w 4754893"/>
                <a:gd name="connsiteY46" fmla="*/ 1851065 h 3320996"/>
                <a:gd name="connsiteX47" fmla="*/ 892657 w 4754893"/>
                <a:gd name="connsiteY47" fmla="*/ 1861467 h 3320996"/>
                <a:gd name="connsiteX48" fmla="*/ 621479 w 4754893"/>
                <a:gd name="connsiteY48" fmla="*/ 2283835 h 3320996"/>
                <a:gd name="connsiteX49" fmla="*/ 507436 w 4754893"/>
                <a:gd name="connsiteY49" fmla="*/ 2504492 h 3320996"/>
                <a:gd name="connsiteX50" fmla="*/ 1565028 w 4754893"/>
                <a:gd name="connsiteY50" fmla="*/ 3227013 h 3320996"/>
                <a:gd name="connsiteX51" fmla="*/ 1621493 w 4754893"/>
                <a:gd name="connsiteY51" fmla="*/ 2922402 h 3320996"/>
                <a:gd name="connsiteX52" fmla="*/ 1693559 w 4754893"/>
                <a:gd name="connsiteY52" fmla="*/ 2622621 h 3320996"/>
                <a:gd name="connsiteX53" fmla="*/ 1502621 w 4754893"/>
                <a:gd name="connsiteY53" fmla="*/ 2615563 h 3320996"/>
                <a:gd name="connsiteX54" fmla="*/ 999642 w 4754893"/>
                <a:gd name="connsiteY54" fmla="*/ 2598475 h 3320996"/>
                <a:gd name="connsiteX55" fmla="*/ 479947 w 4754893"/>
                <a:gd name="connsiteY55" fmla="*/ 2581016 h 3320996"/>
                <a:gd name="connsiteX56" fmla="*/ 460630 w 4754893"/>
                <a:gd name="connsiteY56" fmla="*/ 2593274 h 3320996"/>
                <a:gd name="connsiteX57" fmla="*/ 391164 w 4754893"/>
                <a:gd name="connsiteY57" fmla="*/ 2746694 h 3320996"/>
                <a:gd name="connsiteX58" fmla="*/ 257061 w 4754893"/>
                <a:gd name="connsiteY58" fmla="*/ 3125600 h 3320996"/>
                <a:gd name="connsiteX59" fmla="*/ 219542 w 4754893"/>
                <a:gd name="connsiteY59" fmla="*/ 3238900 h 3320996"/>
                <a:gd name="connsiteX60" fmla="*/ 1565028 w 4754893"/>
                <a:gd name="connsiteY60" fmla="*/ 3227013 h 3320996"/>
                <a:gd name="connsiteX61" fmla="*/ 2477745 w 4754893"/>
                <a:gd name="connsiteY61" fmla="*/ 1397493 h 3320996"/>
                <a:gd name="connsiteX62" fmla="*/ 2464000 w 4754893"/>
                <a:gd name="connsiteY62" fmla="*/ 1394150 h 3320996"/>
                <a:gd name="connsiteX63" fmla="*/ 2169049 w 4754893"/>
                <a:gd name="connsiteY63" fmla="*/ 1348830 h 3320996"/>
                <a:gd name="connsiteX64" fmla="*/ 1793858 w 4754893"/>
                <a:gd name="connsiteY64" fmla="*/ 1290136 h 3320996"/>
                <a:gd name="connsiteX65" fmla="*/ 1626322 w 4754893"/>
                <a:gd name="connsiteY65" fmla="*/ 1300909 h 3320996"/>
                <a:gd name="connsiteX66" fmla="*/ 1346229 w 4754893"/>
                <a:gd name="connsiteY66" fmla="*/ 1456186 h 3320996"/>
                <a:gd name="connsiteX67" fmla="*/ 969924 w 4754893"/>
                <a:gd name="connsiteY67" fmla="*/ 1756710 h 3320996"/>
                <a:gd name="connsiteX68" fmla="*/ 927576 w 4754893"/>
                <a:gd name="connsiteY68" fmla="*/ 1802773 h 3320996"/>
                <a:gd name="connsiteX69" fmla="*/ 1170150 w 4754893"/>
                <a:gd name="connsiteY69" fmla="*/ 1823948 h 3320996"/>
                <a:gd name="connsiteX70" fmla="*/ 1534196 w 4754893"/>
                <a:gd name="connsiteY70" fmla="*/ 1854780 h 3320996"/>
                <a:gd name="connsiteX71" fmla="*/ 1959165 w 4754893"/>
                <a:gd name="connsiteY71" fmla="*/ 1891556 h 3320996"/>
                <a:gd name="connsiteX72" fmla="*/ 1984053 w 4754893"/>
                <a:gd name="connsiteY72" fmla="*/ 1878926 h 3320996"/>
                <a:gd name="connsiteX73" fmla="*/ 2299437 w 4754893"/>
                <a:gd name="connsiteY73" fmla="*/ 1528253 h 3320996"/>
                <a:gd name="connsiteX74" fmla="*/ 2477745 w 4754893"/>
                <a:gd name="connsiteY74" fmla="*/ 1397493 h 3320996"/>
                <a:gd name="connsiteX75" fmla="*/ 4197308 w 4754893"/>
                <a:gd name="connsiteY75" fmla="*/ 1261161 h 3320996"/>
                <a:gd name="connsiteX76" fmla="*/ 3606289 w 4754893"/>
                <a:gd name="connsiteY76" fmla="*/ 1076909 h 3320996"/>
                <a:gd name="connsiteX77" fmla="*/ 3586601 w 4754893"/>
                <a:gd name="connsiteY77" fmla="*/ 1080624 h 3320996"/>
                <a:gd name="connsiteX78" fmla="*/ 3181692 w 4754893"/>
                <a:gd name="connsiteY78" fmla="*/ 1210641 h 3320996"/>
                <a:gd name="connsiteX79" fmla="*/ 2813560 w 4754893"/>
                <a:gd name="connsiteY79" fmla="*/ 1195410 h 3320996"/>
                <a:gd name="connsiteX80" fmla="*/ 2796472 w 4754893"/>
                <a:gd name="connsiteY80" fmla="*/ 1198753 h 3320996"/>
                <a:gd name="connsiteX81" fmla="*/ 2810588 w 4754893"/>
                <a:gd name="connsiteY81" fmla="*/ 1209155 h 3320996"/>
                <a:gd name="connsiteX82" fmla="*/ 2815788 w 4754893"/>
                <a:gd name="connsiteY82" fmla="*/ 1211012 h 3320996"/>
                <a:gd name="connsiteX83" fmla="*/ 3278276 w 4754893"/>
                <a:gd name="connsiteY83" fmla="*/ 1350316 h 3320996"/>
                <a:gd name="connsiteX84" fmla="*/ 3434667 w 4754893"/>
                <a:gd name="connsiteY84" fmla="*/ 1395636 h 3320996"/>
                <a:gd name="connsiteX85" fmla="*/ 3652724 w 4754893"/>
                <a:gd name="connsiteY85" fmla="*/ 1428697 h 3320996"/>
                <a:gd name="connsiteX86" fmla="*/ 3863722 w 4754893"/>
                <a:gd name="connsiteY86" fmla="*/ 1432412 h 3320996"/>
                <a:gd name="connsiteX87" fmla="*/ 4197308 w 4754893"/>
                <a:gd name="connsiteY87" fmla="*/ 1261161 h 3320996"/>
                <a:gd name="connsiteX88" fmla="*/ 2356272 w 4754893"/>
                <a:gd name="connsiteY88" fmla="*/ 1192810 h 3320996"/>
                <a:gd name="connsiteX89" fmla="*/ 2018972 w 4754893"/>
                <a:gd name="connsiteY89" fmla="*/ 1212498 h 3320996"/>
                <a:gd name="connsiteX90" fmla="*/ 1810203 w 4754893"/>
                <a:gd name="connsiteY90" fmla="*/ 1244445 h 3320996"/>
                <a:gd name="connsiteX91" fmla="*/ 1798687 w 4754893"/>
                <a:gd name="connsiteY91" fmla="*/ 1252617 h 3320996"/>
                <a:gd name="connsiteX92" fmla="*/ 1809460 w 4754893"/>
                <a:gd name="connsiteY92" fmla="*/ 1259675 h 3320996"/>
                <a:gd name="connsiteX93" fmla="*/ 1865924 w 4754893"/>
                <a:gd name="connsiteY93" fmla="*/ 1270448 h 3320996"/>
                <a:gd name="connsiteX94" fmla="*/ 2497805 w 4754893"/>
                <a:gd name="connsiteY94" fmla="*/ 1380777 h 3320996"/>
                <a:gd name="connsiteX95" fmla="*/ 2523065 w 4754893"/>
                <a:gd name="connsiteY95" fmla="*/ 1379291 h 3320996"/>
                <a:gd name="connsiteX96" fmla="*/ 2633394 w 4754893"/>
                <a:gd name="connsiteY96" fmla="*/ 1346601 h 3320996"/>
                <a:gd name="connsiteX97" fmla="*/ 2858879 w 4754893"/>
                <a:gd name="connsiteY97" fmla="*/ 1307967 h 3320996"/>
                <a:gd name="connsiteX98" fmla="*/ 3117427 w 4754893"/>
                <a:gd name="connsiteY98" fmla="*/ 1332485 h 3320996"/>
                <a:gd name="connsiteX99" fmla="*/ 3140087 w 4754893"/>
                <a:gd name="connsiteY99" fmla="*/ 1329141 h 3320996"/>
                <a:gd name="connsiteX100" fmla="*/ 3120770 w 4754893"/>
                <a:gd name="connsiteY100" fmla="*/ 1319112 h 3320996"/>
                <a:gd name="connsiteX101" fmla="*/ 2682428 w 4754893"/>
                <a:gd name="connsiteY101" fmla="*/ 1216213 h 3320996"/>
                <a:gd name="connsiteX102" fmla="*/ 2560956 w 4754893"/>
                <a:gd name="connsiteY102" fmla="*/ 1194296 h 3320996"/>
                <a:gd name="connsiteX103" fmla="*/ 2356272 w 4754893"/>
                <a:gd name="connsiteY103" fmla="*/ 1192810 h 3320996"/>
                <a:gd name="connsiteX104" fmla="*/ 3886754 w 4754893"/>
                <a:gd name="connsiteY104" fmla="*/ 599191 h 3320996"/>
                <a:gd name="connsiteX105" fmla="*/ 4490774 w 4754893"/>
                <a:gd name="connsiteY105" fmla="*/ 653426 h 3320996"/>
                <a:gd name="connsiteX106" fmla="*/ 4594044 w 4754893"/>
                <a:gd name="connsiteY106" fmla="*/ 101041 h 3320996"/>
                <a:gd name="connsiteX107" fmla="*/ 3960306 w 4754893"/>
                <a:gd name="connsiteY107" fmla="*/ 107357 h 3320996"/>
                <a:gd name="connsiteX108" fmla="*/ 3886754 w 4754893"/>
                <a:gd name="connsiteY108" fmla="*/ 599191 h 3320996"/>
                <a:gd name="connsiteX109" fmla="*/ 4477401 w 4754893"/>
                <a:gd name="connsiteY109" fmla="*/ 719178 h 3320996"/>
                <a:gd name="connsiteX110" fmla="*/ 3870780 w 4754893"/>
                <a:gd name="connsiteY110" fmla="*/ 646368 h 3320996"/>
                <a:gd name="connsiteX111" fmla="*/ 3627463 w 4754893"/>
                <a:gd name="connsiteY111" fmla="*/ 1046077 h 3320996"/>
                <a:gd name="connsiteX112" fmla="*/ 3641579 w 4754893"/>
                <a:gd name="connsiteY112" fmla="*/ 1051277 h 3320996"/>
                <a:gd name="connsiteX113" fmla="*/ 4214024 w 4754893"/>
                <a:gd name="connsiteY113" fmla="*/ 1225500 h 3320996"/>
                <a:gd name="connsiteX114" fmla="*/ 4240028 w 4754893"/>
                <a:gd name="connsiteY114" fmla="*/ 1216213 h 3320996"/>
                <a:gd name="connsiteX115" fmla="*/ 4477401 w 4754893"/>
                <a:gd name="connsiteY115" fmla="*/ 719178 h 3320996"/>
                <a:gd name="connsiteX116" fmla="*/ 93612 w 4754893"/>
                <a:gd name="connsiteY116" fmla="*/ 3217354 h 3320996"/>
                <a:gd name="connsiteX117" fmla="*/ 141161 w 4754893"/>
                <a:gd name="connsiteY117" fmla="*/ 3217726 h 3320996"/>
                <a:gd name="connsiteX118" fmla="*/ 163449 w 4754893"/>
                <a:gd name="connsiteY118" fmla="*/ 3202124 h 3320996"/>
                <a:gd name="connsiteX119" fmla="*/ 229572 w 4754893"/>
                <a:gd name="connsiteY119" fmla="*/ 3011557 h 3320996"/>
                <a:gd name="connsiteX120" fmla="*/ 291237 w 4754893"/>
                <a:gd name="connsiteY120" fmla="*/ 2847736 h 3320996"/>
                <a:gd name="connsiteX121" fmla="*/ 228086 w 4754893"/>
                <a:gd name="connsiteY121" fmla="*/ 2829905 h 3320996"/>
                <a:gd name="connsiteX122" fmla="*/ 93612 w 4754893"/>
                <a:gd name="connsiteY122" fmla="*/ 3217354 h 3320996"/>
                <a:gd name="connsiteX123" fmla="*/ 1677586 w 4754893"/>
                <a:gd name="connsiteY123" fmla="*/ 2922402 h 3320996"/>
                <a:gd name="connsiteX124" fmla="*/ 1766740 w 4754893"/>
                <a:gd name="connsiteY124" fmla="*/ 2939119 h 3320996"/>
                <a:gd name="connsiteX125" fmla="*/ 1812803 w 4754893"/>
                <a:gd name="connsiteY125" fmla="*/ 2768983 h 3320996"/>
                <a:gd name="connsiteX126" fmla="*/ 1725506 w 4754893"/>
                <a:gd name="connsiteY126" fmla="*/ 2738893 h 3320996"/>
                <a:gd name="connsiteX127" fmla="*/ 1677586 w 4754893"/>
                <a:gd name="connsiteY127" fmla="*/ 2922402 h 3320996"/>
                <a:gd name="connsiteX128" fmla="*/ 1852179 w 4754893"/>
                <a:gd name="connsiteY128" fmla="*/ 2634880 h 3320996"/>
                <a:gd name="connsiteX129" fmla="*/ 1901586 w 4754893"/>
                <a:gd name="connsiteY129" fmla="*/ 2482203 h 3320996"/>
                <a:gd name="connsiteX130" fmla="*/ 1812432 w 4754893"/>
                <a:gd name="connsiteY130" fmla="*/ 2452857 h 3320996"/>
                <a:gd name="connsiteX131" fmla="*/ 1763397 w 4754893"/>
                <a:gd name="connsiteY131" fmla="*/ 2605533 h 3320996"/>
                <a:gd name="connsiteX132" fmla="*/ 1852179 w 4754893"/>
                <a:gd name="connsiteY132" fmla="*/ 2634880 h 3320996"/>
                <a:gd name="connsiteX133" fmla="*/ 1861838 w 4754893"/>
                <a:gd name="connsiteY133" fmla="*/ 2313925 h 3320996"/>
                <a:gd name="connsiteX134" fmla="*/ 1952107 w 4754893"/>
                <a:gd name="connsiteY134" fmla="*/ 2342157 h 3320996"/>
                <a:gd name="connsiteX135" fmla="*/ 2010428 w 4754893"/>
                <a:gd name="connsiteY135" fmla="*/ 2198395 h 3320996"/>
                <a:gd name="connsiteX136" fmla="*/ 1918302 w 4754893"/>
                <a:gd name="connsiteY136" fmla="*/ 2173135 h 3320996"/>
                <a:gd name="connsiteX137" fmla="*/ 1861838 w 4754893"/>
                <a:gd name="connsiteY137" fmla="*/ 2313925 h 3320996"/>
                <a:gd name="connsiteX138" fmla="*/ 1652697 w 4754893"/>
                <a:gd name="connsiteY138" fmla="*/ 3027901 h 3320996"/>
                <a:gd name="connsiteX139" fmla="*/ 1619264 w 4754893"/>
                <a:gd name="connsiteY139" fmla="*/ 3182436 h 3320996"/>
                <a:gd name="connsiteX140" fmla="*/ 1706189 w 4754893"/>
                <a:gd name="connsiteY140" fmla="*/ 3194323 h 3320996"/>
                <a:gd name="connsiteX141" fmla="*/ 1740737 w 4754893"/>
                <a:gd name="connsiteY141" fmla="*/ 3044246 h 3320996"/>
                <a:gd name="connsiteX142" fmla="*/ 1652697 w 4754893"/>
                <a:gd name="connsiteY142" fmla="*/ 3027901 h 3320996"/>
                <a:gd name="connsiteX143" fmla="*/ 2122614 w 4754893"/>
                <a:gd name="connsiteY143" fmla="*/ 1966966 h 3320996"/>
                <a:gd name="connsiteX144" fmla="*/ 2042004 w 4754893"/>
                <a:gd name="connsiteY144" fmla="*/ 1945792 h 3320996"/>
                <a:gd name="connsiteX145" fmla="*/ 2024916 w 4754893"/>
                <a:gd name="connsiteY145" fmla="*/ 1951735 h 3320996"/>
                <a:gd name="connsiteX146" fmla="*/ 1965108 w 4754893"/>
                <a:gd name="connsiteY146" fmla="*/ 2067636 h 3320996"/>
                <a:gd name="connsiteX147" fmla="*/ 2048690 w 4754893"/>
                <a:gd name="connsiteY147" fmla="*/ 2089924 h 3320996"/>
                <a:gd name="connsiteX148" fmla="*/ 2062435 w 4754893"/>
                <a:gd name="connsiteY148" fmla="*/ 2082866 h 3320996"/>
                <a:gd name="connsiteX149" fmla="*/ 2122614 w 4754893"/>
                <a:gd name="connsiteY149" fmla="*/ 1966966 h 3320996"/>
                <a:gd name="connsiteX150" fmla="*/ 681287 w 4754893"/>
                <a:gd name="connsiteY150" fmla="*/ 2075808 h 3320996"/>
                <a:gd name="connsiteX151" fmla="*/ 622965 w 4754893"/>
                <a:gd name="connsiteY151" fmla="*/ 2056863 h 3320996"/>
                <a:gd name="connsiteX152" fmla="*/ 609221 w 4754893"/>
                <a:gd name="connsiteY152" fmla="*/ 2059835 h 3320996"/>
                <a:gd name="connsiteX153" fmla="*/ 525267 w 4754893"/>
                <a:gd name="connsiteY153" fmla="*/ 2196910 h 3320996"/>
                <a:gd name="connsiteX154" fmla="*/ 592876 w 4754893"/>
                <a:gd name="connsiteY154" fmla="*/ 2219198 h 3320996"/>
                <a:gd name="connsiteX155" fmla="*/ 681287 w 4754893"/>
                <a:gd name="connsiteY155" fmla="*/ 2075808 h 3320996"/>
                <a:gd name="connsiteX156" fmla="*/ 1950992 w 4754893"/>
                <a:gd name="connsiteY156" fmla="*/ 1133002 h 3320996"/>
                <a:gd name="connsiteX157" fmla="*/ 1950992 w 4754893"/>
                <a:gd name="connsiteY157" fmla="*/ 1135602 h 3320996"/>
                <a:gd name="connsiteX158" fmla="*/ 2043861 w 4754893"/>
                <a:gd name="connsiteY158" fmla="*/ 1159377 h 3320996"/>
                <a:gd name="connsiteX159" fmla="*/ 2129672 w 4754893"/>
                <a:gd name="connsiteY159" fmla="*/ 1169407 h 3320996"/>
                <a:gd name="connsiteX160" fmla="*/ 2244458 w 4754893"/>
                <a:gd name="connsiteY160" fmla="*/ 1163092 h 3320996"/>
                <a:gd name="connsiteX161" fmla="*/ 2302408 w 4754893"/>
                <a:gd name="connsiteY161" fmla="*/ 1163092 h 3320996"/>
                <a:gd name="connsiteX162" fmla="*/ 2189108 w 4754893"/>
                <a:gd name="connsiteY162" fmla="*/ 1122601 h 3320996"/>
                <a:gd name="connsiteX163" fmla="*/ 2138588 w 4754893"/>
                <a:gd name="connsiteY163" fmla="*/ 1116286 h 3320996"/>
                <a:gd name="connsiteX164" fmla="*/ 2040518 w 4754893"/>
                <a:gd name="connsiteY164" fmla="*/ 1122972 h 3320996"/>
                <a:gd name="connsiteX165" fmla="*/ 1950992 w 4754893"/>
                <a:gd name="connsiteY165" fmla="*/ 1133002 h 3320996"/>
                <a:gd name="connsiteX166" fmla="*/ 1009672 w 4754893"/>
                <a:gd name="connsiteY166" fmla="*/ 1666442 h 3320996"/>
                <a:gd name="connsiteX167" fmla="*/ 941320 w 4754893"/>
                <a:gd name="connsiteY167" fmla="*/ 1648611 h 3320996"/>
                <a:gd name="connsiteX168" fmla="*/ 928319 w 4754893"/>
                <a:gd name="connsiteY168" fmla="*/ 1650097 h 3320996"/>
                <a:gd name="connsiteX169" fmla="*/ 823934 w 4754893"/>
                <a:gd name="connsiteY169" fmla="*/ 1763025 h 3320996"/>
                <a:gd name="connsiteX170" fmla="*/ 893400 w 4754893"/>
                <a:gd name="connsiteY170" fmla="*/ 1781599 h 3320996"/>
                <a:gd name="connsiteX171" fmla="*/ 906030 w 4754893"/>
                <a:gd name="connsiteY171" fmla="*/ 1778627 h 3320996"/>
                <a:gd name="connsiteX172" fmla="*/ 1009672 w 4754893"/>
                <a:gd name="connsiteY172" fmla="*/ 1666442 h 3320996"/>
                <a:gd name="connsiteX173" fmla="*/ 1217327 w 4754893"/>
                <a:gd name="connsiteY173" fmla="*/ 1487762 h 3320996"/>
                <a:gd name="connsiteX174" fmla="*/ 1144518 w 4754893"/>
                <a:gd name="connsiteY174" fmla="*/ 1466216 h 3320996"/>
                <a:gd name="connsiteX175" fmla="*/ 1131145 w 4754893"/>
                <a:gd name="connsiteY175" fmla="*/ 1468074 h 3320996"/>
                <a:gd name="connsiteX176" fmla="*/ 1015244 w 4754893"/>
                <a:gd name="connsiteY176" fmla="*/ 1562800 h 3320996"/>
                <a:gd name="connsiteX177" fmla="*/ 1091768 w 4754893"/>
                <a:gd name="connsiteY177" fmla="*/ 1583974 h 3320996"/>
                <a:gd name="connsiteX178" fmla="*/ 1101798 w 4754893"/>
                <a:gd name="connsiteY178" fmla="*/ 1582117 h 3320996"/>
                <a:gd name="connsiteX179" fmla="*/ 1217327 w 4754893"/>
                <a:gd name="connsiteY179" fmla="*/ 1487762 h 3320996"/>
                <a:gd name="connsiteX180" fmla="*/ 397479 w 4754893"/>
                <a:gd name="connsiteY180" fmla="*/ 2440226 h 3320996"/>
                <a:gd name="connsiteX181" fmla="*/ 461002 w 4754893"/>
                <a:gd name="connsiteY181" fmla="*/ 2464001 h 3320996"/>
                <a:gd name="connsiteX182" fmla="*/ 533440 w 4754893"/>
                <a:gd name="connsiteY182" fmla="*/ 2324326 h 3320996"/>
                <a:gd name="connsiteX183" fmla="*/ 467688 w 4754893"/>
                <a:gd name="connsiteY183" fmla="*/ 2301666 h 3320996"/>
                <a:gd name="connsiteX184" fmla="*/ 397479 w 4754893"/>
                <a:gd name="connsiteY184" fmla="*/ 2440226 h 3320996"/>
                <a:gd name="connsiteX185" fmla="*/ 2076551 w 4754893"/>
                <a:gd name="connsiteY185" fmla="*/ 1859609 h 3320996"/>
                <a:gd name="connsiteX186" fmla="*/ 2161619 w 4754893"/>
                <a:gd name="connsiteY186" fmla="*/ 1883012 h 3320996"/>
                <a:gd name="connsiteX187" fmla="*/ 2174621 w 4754893"/>
                <a:gd name="connsiteY187" fmla="*/ 1878183 h 3320996"/>
                <a:gd name="connsiteX188" fmla="*/ 2230714 w 4754893"/>
                <a:gd name="connsiteY188" fmla="*/ 1793115 h 3320996"/>
                <a:gd name="connsiteX189" fmla="*/ 2153075 w 4754893"/>
                <a:gd name="connsiteY189" fmla="*/ 1770084 h 3320996"/>
                <a:gd name="connsiteX190" fmla="*/ 2133387 w 4754893"/>
                <a:gd name="connsiteY190" fmla="*/ 1775284 h 3320996"/>
                <a:gd name="connsiteX191" fmla="*/ 2076551 w 4754893"/>
                <a:gd name="connsiteY191" fmla="*/ 1859609 h 3320996"/>
                <a:gd name="connsiteX192" fmla="*/ 340644 w 4754893"/>
                <a:gd name="connsiteY192" fmla="*/ 2563556 h 3320996"/>
                <a:gd name="connsiteX193" fmla="*/ 283808 w 4754893"/>
                <a:gd name="connsiteY193" fmla="*/ 2696173 h 3320996"/>
                <a:gd name="connsiteX194" fmla="*/ 344730 w 4754893"/>
                <a:gd name="connsiteY194" fmla="*/ 2718091 h 3320996"/>
                <a:gd name="connsiteX195" fmla="*/ 403051 w 4754893"/>
                <a:gd name="connsiteY195" fmla="*/ 2585845 h 3320996"/>
                <a:gd name="connsiteX196" fmla="*/ 340644 w 4754893"/>
                <a:gd name="connsiteY196" fmla="*/ 2563556 h 3320996"/>
                <a:gd name="connsiteX197" fmla="*/ 2204710 w 4754893"/>
                <a:gd name="connsiteY197" fmla="*/ 1678700 h 3320996"/>
                <a:gd name="connsiteX198" fmla="*/ 2292379 w 4754893"/>
                <a:gd name="connsiteY198" fmla="*/ 1703961 h 3320996"/>
                <a:gd name="connsiteX199" fmla="*/ 2303523 w 4754893"/>
                <a:gd name="connsiteY199" fmla="*/ 1700246 h 3320996"/>
                <a:gd name="connsiteX200" fmla="*/ 2365931 w 4754893"/>
                <a:gd name="connsiteY200" fmla="*/ 1631523 h 3320996"/>
                <a:gd name="connsiteX201" fmla="*/ 2277891 w 4754893"/>
                <a:gd name="connsiteY201" fmla="*/ 1607377 h 3320996"/>
                <a:gd name="connsiteX202" fmla="*/ 2266747 w 4754893"/>
                <a:gd name="connsiteY202" fmla="*/ 1611092 h 3320996"/>
                <a:gd name="connsiteX203" fmla="*/ 2204710 w 4754893"/>
                <a:gd name="connsiteY203" fmla="*/ 1678700 h 3320996"/>
                <a:gd name="connsiteX204" fmla="*/ 826906 w 4754893"/>
                <a:gd name="connsiteY204" fmla="*/ 1872611 h 3320996"/>
                <a:gd name="connsiteX205" fmla="*/ 779728 w 4754893"/>
                <a:gd name="connsiteY205" fmla="*/ 1858866 h 3320996"/>
                <a:gd name="connsiteX206" fmla="*/ 737380 w 4754893"/>
                <a:gd name="connsiteY206" fmla="*/ 1872611 h 3320996"/>
                <a:gd name="connsiteX207" fmla="*/ 686488 w 4754893"/>
                <a:gd name="connsiteY207" fmla="*/ 1943563 h 3320996"/>
                <a:gd name="connsiteX208" fmla="*/ 747781 w 4754893"/>
                <a:gd name="connsiteY208" fmla="*/ 1962137 h 3320996"/>
                <a:gd name="connsiteX209" fmla="*/ 761897 w 4754893"/>
                <a:gd name="connsiteY209" fmla="*/ 1959536 h 3320996"/>
                <a:gd name="connsiteX210" fmla="*/ 826906 w 4754893"/>
                <a:gd name="connsiteY210" fmla="*/ 1872611 h 3320996"/>
                <a:gd name="connsiteX211" fmla="*/ 3867808 w 4754893"/>
                <a:gd name="connsiteY211" fmla="*/ 1489248 h 3320996"/>
                <a:gd name="connsiteX212" fmla="*/ 3991139 w 4754893"/>
                <a:gd name="connsiteY212" fmla="*/ 1530853 h 3320996"/>
                <a:gd name="connsiteX213" fmla="*/ 4001911 w 4754893"/>
                <a:gd name="connsiteY213" fmla="*/ 1531596 h 3320996"/>
                <a:gd name="connsiteX214" fmla="*/ 4091437 w 4754893"/>
                <a:gd name="connsiteY214" fmla="*/ 1499277 h 3320996"/>
                <a:gd name="connsiteX215" fmla="*/ 4090694 w 4754893"/>
                <a:gd name="connsiteY215" fmla="*/ 1493705 h 3320996"/>
                <a:gd name="connsiteX216" fmla="*/ 3988910 w 4754893"/>
                <a:gd name="connsiteY216" fmla="*/ 1463987 h 3320996"/>
                <a:gd name="connsiteX217" fmla="*/ 3979994 w 4754893"/>
                <a:gd name="connsiteY217" fmla="*/ 1465102 h 3320996"/>
                <a:gd name="connsiteX218" fmla="*/ 3867808 w 4754893"/>
                <a:gd name="connsiteY218" fmla="*/ 1489248 h 3320996"/>
                <a:gd name="connsiteX219" fmla="*/ 1225499 w 4754893"/>
                <a:gd name="connsiteY219" fmla="*/ 1398979 h 3320996"/>
                <a:gd name="connsiteX220" fmla="*/ 1304995 w 4754893"/>
                <a:gd name="connsiteY220" fmla="*/ 1422010 h 3320996"/>
                <a:gd name="connsiteX221" fmla="*/ 1319111 w 4754893"/>
                <a:gd name="connsiteY221" fmla="*/ 1420525 h 3320996"/>
                <a:gd name="connsiteX222" fmla="*/ 1409009 w 4754893"/>
                <a:gd name="connsiteY222" fmla="*/ 1367403 h 3320996"/>
                <a:gd name="connsiteX223" fmla="*/ 1325798 w 4754893"/>
                <a:gd name="connsiteY223" fmla="*/ 1344743 h 3320996"/>
                <a:gd name="connsiteX224" fmla="*/ 1311682 w 4754893"/>
                <a:gd name="connsiteY224" fmla="*/ 1346972 h 3320996"/>
                <a:gd name="connsiteX225" fmla="*/ 1225499 w 4754893"/>
                <a:gd name="connsiteY225" fmla="*/ 1398979 h 3320996"/>
                <a:gd name="connsiteX226" fmla="*/ 2539039 w 4754893"/>
                <a:gd name="connsiteY226" fmla="*/ 1495934 h 3320996"/>
                <a:gd name="connsiteX227" fmla="*/ 2456571 w 4754893"/>
                <a:gd name="connsiteY227" fmla="*/ 1472903 h 3320996"/>
                <a:gd name="connsiteX228" fmla="*/ 2435768 w 4754893"/>
                <a:gd name="connsiteY228" fmla="*/ 1473646 h 3320996"/>
                <a:gd name="connsiteX229" fmla="*/ 2365931 w 4754893"/>
                <a:gd name="connsiteY229" fmla="*/ 1520823 h 3320996"/>
                <a:gd name="connsiteX230" fmla="*/ 2453599 w 4754893"/>
                <a:gd name="connsiteY230" fmla="*/ 1547941 h 3320996"/>
                <a:gd name="connsiteX231" fmla="*/ 2465486 w 4754893"/>
                <a:gd name="connsiteY231" fmla="*/ 1546083 h 3320996"/>
                <a:gd name="connsiteX232" fmla="*/ 2539039 w 4754893"/>
                <a:gd name="connsiteY232" fmla="*/ 1495934 h 3320996"/>
                <a:gd name="connsiteX233" fmla="*/ 3517135 w 4754893"/>
                <a:gd name="connsiteY233" fmla="*/ 1460272 h 3320996"/>
                <a:gd name="connsiteX234" fmla="*/ 3523079 w 4754893"/>
                <a:gd name="connsiteY234" fmla="*/ 1463244 h 3320996"/>
                <a:gd name="connsiteX235" fmla="*/ 3737049 w 4754893"/>
                <a:gd name="connsiteY235" fmla="*/ 1540511 h 3320996"/>
                <a:gd name="connsiteX236" fmla="*/ 3849606 w 4754893"/>
                <a:gd name="connsiteY236" fmla="*/ 1552027 h 3320996"/>
                <a:gd name="connsiteX237" fmla="*/ 3517135 w 4754893"/>
                <a:gd name="connsiteY237" fmla="*/ 1460272 h 3320996"/>
                <a:gd name="connsiteX238" fmla="*/ 3438382 w 4754893"/>
                <a:gd name="connsiteY238" fmla="*/ 1485533 h 3320996"/>
                <a:gd name="connsiteX239" fmla="*/ 3245586 w 4754893"/>
                <a:gd name="connsiteY239" fmla="*/ 1411981 h 3320996"/>
                <a:gd name="connsiteX240" fmla="*/ 3042760 w 4754893"/>
                <a:gd name="connsiteY240" fmla="*/ 1364432 h 3320996"/>
                <a:gd name="connsiteX241" fmla="*/ 3438382 w 4754893"/>
                <a:gd name="connsiteY241" fmla="*/ 1485533 h 3320996"/>
                <a:gd name="connsiteX242" fmla="*/ 2592903 w 4754893"/>
                <a:gd name="connsiteY242" fmla="*/ 1401208 h 3320996"/>
                <a:gd name="connsiteX243" fmla="*/ 2691715 w 4754893"/>
                <a:gd name="connsiteY243" fmla="*/ 1427211 h 3320996"/>
                <a:gd name="connsiteX244" fmla="*/ 2704346 w 4754893"/>
                <a:gd name="connsiteY244" fmla="*/ 1427211 h 3320996"/>
                <a:gd name="connsiteX245" fmla="*/ 2816903 w 4754893"/>
                <a:gd name="connsiteY245" fmla="*/ 1402694 h 3320996"/>
                <a:gd name="connsiteX246" fmla="*/ 2592903 w 4754893"/>
                <a:gd name="connsiteY246" fmla="*/ 1401208 h 3320996"/>
                <a:gd name="connsiteX247" fmla="*/ 4259344 w 4754893"/>
                <a:gd name="connsiteY247" fmla="*/ 1364803 h 3320996"/>
                <a:gd name="connsiteX248" fmla="*/ 4201765 w 4754893"/>
                <a:gd name="connsiteY248" fmla="*/ 1352544 h 3320996"/>
                <a:gd name="connsiteX249" fmla="*/ 4184677 w 4754893"/>
                <a:gd name="connsiteY249" fmla="*/ 1354773 h 3320996"/>
                <a:gd name="connsiteX250" fmla="*/ 4104439 w 4754893"/>
                <a:gd name="connsiteY250" fmla="*/ 1414952 h 3320996"/>
                <a:gd name="connsiteX251" fmla="*/ 4173905 w 4754893"/>
                <a:gd name="connsiteY251" fmla="*/ 1433155 h 3320996"/>
                <a:gd name="connsiteX252" fmla="*/ 4190250 w 4754893"/>
                <a:gd name="connsiteY252" fmla="*/ 1429069 h 3320996"/>
                <a:gd name="connsiteX253" fmla="*/ 4259344 w 4754893"/>
                <a:gd name="connsiteY253" fmla="*/ 1364803 h 3320996"/>
                <a:gd name="connsiteX254" fmla="*/ 2596989 w 4754893"/>
                <a:gd name="connsiteY254" fmla="*/ 1167178 h 3320996"/>
                <a:gd name="connsiteX255" fmla="*/ 2470687 w 4754893"/>
                <a:gd name="connsiteY255" fmla="*/ 1120743 h 3320996"/>
                <a:gd name="connsiteX256" fmla="*/ 2339556 w 4754893"/>
                <a:gd name="connsiteY256" fmla="*/ 1109599 h 3320996"/>
                <a:gd name="connsiteX257" fmla="*/ 2596989 w 4754893"/>
                <a:gd name="connsiteY257" fmla="*/ 1167178 h 3320996"/>
                <a:gd name="connsiteX258" fmla="*/ 3067278 w 4754893"/>
                <a:gd name="connsiteY258" fmla="*/ 1140060 h 3320996"/>
                <a:gd name="connsiteX259" fmla="*/ 3140458 w 4754893"/>
                <a:gd name="connsiteY259" fmla="*/ 1159748 h 3320996"/>
                <a:gd name="connsiteX260" fmla="*/ 3299822 w 4754893"/>
                <a:gd name="connsiteY260" fmla="*/ 1166806 h 3320996"/>
                <a:gd name="connsiteX261" fmla="*/ 3319510 w 4754893"/>
                <a:gd name="connsiteY261" fmla="*/ 1162349 h 3320996"/>
                <a:gd name="connsiteX262" fmla="*/ 3067278 w 4754893"/>
                <a:gd name="connsiteY262" fmla="*/ 1140060 h 3320996"/>
                <a:gd name="connsiteX263" fmla="*/ 4384903 w 4754893"/>
                <a:gd name="connsiteY263" fmla="*/ 1178322 h 3320996"/>
                <a:gd name="connsiteX264" fmla="*/ 4349984 w 4754893"/>
                <a:gd name="connsiteY264" fmla="*/ 1174236 h 3320996"/>
                <a:gd name="connsiteX265" fmla="*/ 4333268 w 4754893"/>
                <a:gd name="connsiteY265" fmla="*/ 1177579 h 3320996"/>
                <a:gd name="connsiteX266" fmla="*/ 4265288 w 4754893"/>
                <a:gd name="connsiteY266" fmla="*/ 1275277 h 3320996"/>
                <a:gd name="connsiteX267" fmla="*/ 4312837 w 4754893"/>
                <a:gd name="connsiteY267" fmla="*/ 1283821 h 3320996"/>
                <a:gd name="connsiteX268" fmla="*/ 4322124 w 4754893"/>
                <a:gd name="connsiteY268" fmla="*/ 1280478 h 3320996"/>
                <a:gd name="connsiteX269" fmla="*/ 4384903 w 4754893"/>
                <a:gd name="connsiteY269" fmla="*/ 1178322 h 3320996"/>
                <a:gd name="connsiteX270" fmla="*/ 3510077 w 4754893"/>
                <a:gd name="connsiteY270" fmla="*/ 1095854 h 3320996"/>
                <a:gd name="connsiteX271" fmla="*/ 3306137 w 4754893"/>
                <a:gd name="connsiteY271" fmla="*/ 1112942 h 3320996"/>
                <a:gd name="connsiteX272" fmla="*/ 3371888 w 4754893"/>
                <a:gd name="connsiteY272" fmla="*/ 1124087 h 3320996"/>
                <a:gd name="connsiteX273" fmla="*/ 3424638 w 4754893"/>
                <a:gd name="connsiteY273" fmla="*/ 1131145 h 3320996"/>
                <a:gd name="connsiteX274" fmla="*/ 3510077 w 4754893"/>
                <a:gd name="connsiteY274" fmla="*/ 1095854 h 3320996"/>
                <a:gd name="connsiteX275" fmla="*/ 2578415 w 4754893"/>
                <a:gd name="connsiteY275" fmla="*/ 1123344 h 3320996"/>
                <a:gd name="connsiteX276" fmla="*/ 2828047 w 4754893"/>
                <a:gd name="connsiteY276" fmla="*/ 1179808 h 3320996"/>
                <a:gd name="connsiteX277" fmla="*/ 2578415 w 4754893"/>
                <a:gd name="connsiteY277" fmla="*/ 1123344 h 3320996"/>
                <a:gd name="connsiteX278" fmla="*/ 1950249 w 4754893"/>
                <a:gd name="connsiteY278" fmla="*/ 1185380 h 3320996"/>
                <a:gd name="connsiteX279" fmla="*/ 1746680 w 4754893"/>
                <a:gd name="connsiteY279" fmla="*/ 1173864 h 3320996"/>
                <a:gd name="connsiteX280" fmla="*/ 1950249 w 4754893"/>
                <a:gd name="connsiteY280" fmla="*/ 1185380 h 3320996"/>
                <a:gd name="connsiteX281" fmla="*/ 1497048 w 4754893"/>
                <a:gd name="connsiteY281" fmla="*/ 1253732 h 3320996"/>
                <a:gd name="connsiteX282" fmla="*/ 1582488 w 4754893"/>
                <a:gd name="connsiteY282" fmla="*/ 1279735 h 3320996"/>
                <a:gd name="connsiteX283" fmla="*/ 1602176 w 4754893"/>
                <a:gd name="connsiteY283" fmla="*/ 1279364 h 3320996"/>
                <a:gd name="connsiteX284" fmla="*/ 1675728 w 4754893"/>
                <a:gd name="connsiteY284" fmla="*/ 1252617 h 3320996"/>
                <a:gd name="connsiteX285" fmla="*/ 1579145 w 4754893"/>
                <a:gd name="connsiteY285" fmla="*/ 1225871 h 3320996"/>
                <a:gd name="connsiteX286" fmla="*/ 1566514 w 4754893"/>
                <a:gd name="connsiteY286" fmla="*/ 1226243 h 3320996"/>
                <a:gd name="connsiteX287" fmla="*/ 1497048 w 4754893"/>
                <a:gd name="connsiteY287" fmla="*/ 1253732 h 3320996"/>
                <a:gd name="connsiteX288" fmla="*/ 3628206 w 4754893"/>
                <a:gd name="connsiteY288" fmla="*/ 939834 h 3320996"/>
                <a:gd name="connsiteX289" fmla="*/ 3546110 w 4754893"/>
                <a:gd name="connsiteY289" fmla="*/ 1010415 h 3320996"/>
                <a:gd name="connsiteX290" fmla="*/ 3612976 w 4754893"/>
                <a:gd name="connsiteY290" fmla="*/ 1014501 h 3320996"/>
                <a:gd name="connsiteX291" fmla="*/ 3623006 w 4754893"/>
                <a:gd name="connsiteY291" fmla="*/ 1011529 h 3320996"/>
                <a:gd name="connsiteX292" fmla="*/ 3682442 w 4754893"/>
                <a:gd name="connsiteY292" fmla="*/ 950607 h 3320996"/>
                <a:gd name="connsiteX293" fmla="*/ 3628206 w 4754893"/>
                <a:gd name="connsiteY293" fmla="*/ 939834 h 3320996"/>
                <a:gd name="connsiteX294" fmla="*/ 4399762 w 4754893"/>
                <a:gd name="connsiteY294" fmla="*/ 1054992 h 3320996"/>
                <a:gd name="connsiteX295" fmla="*/ 4433938 w 4754893"/>
                <a:gd name="connsiteY295" fmla="*/ 1054621 h 3320996"/>
                <a:gd name="connsiteX296" fmla="*/ 4444711 w 4754893"/>
                <a:gd name="connsiteY296" fmla="*/ 1047934 h 3320996"/>
                <a:gd name="connsiteX297" fmla="*/ 4482230 w 4754893"/>
                <a:gd name="connsiteY297" fmla="*/ 953951 h 3320996"/>
                <a:gd name="connsiteX298" fmla="*/ 4452140 w 4754893"/>
                <a:gd name="connsiteY298" fmla="*/ 954322 h 3320996"/>
                <a:gd name="connsiteX299" fmla="*/ 4439881 w 4754893"/>
                <a:gd name="connsiteY299" fmla="*/ 961752 h 3320996"/>
                <a:gd name="connsiteX300" fmla="*/ 4399762 w 4754893"/>
                <a:gd name="connsiteY300" fmla="*/ 1054992 h 3320996"/>
                <a:gd name="connsiteX301" fmla="*/ 4640107 w 4754893"/>
                <a:gd name="connsiteY301" fmla="*/ 75038 h 3320996"/>
                <a:gd name="connsiteX302" fmla="*/ 4628220 w 4754893"/>
                <a:gd name="connsiteY302" fmla="*/ 164935 h 3320996"/>
                <a:gd name="connsiteX303" fmla="*/ 4666854 w 4754893"/>
                <a:gd name="connsiteY303" fmla="*/ 164935 h 3320996"/>
                <a:gd name="connsiteX304" fmla="*/ 4680598 w 4754893"/>
                <a:gd name="connsiteY304" fmla="*/ 75038 h 3320996"/>
                <a:gd name="connsiteX305" fmla="*/ 4640107 w 4754893"/>
                <a:gd name="connsiteY305" fmla="*/ 75038 h 3320996"/>
                <a:gd name="connsiteX306" fmla="*/ 3049075 w 4754893"/>
                <a:gd name="connsiteY306" fmla="*/ 1402694 h 3320996"/>
                <a:gd name="connsiteX307" fmla="*/ 2919059 w 4754893"/>
                <a:gd name="connsiteY307" fmla="*/ 1361088 h 3320996"/>
                <a:gd name="connsiteX308" fmla="*/ 2821732 w 4754893"/>
                <a:gd name="connsiteY308" fmla="*/ 1349944 h 3320996"/>
                <a:gd name="connsiteX309" fmla="*/ 2820617 w 4754893"/>
                <a:gd name="connsiteY309" fmla="*/ 1358117 h 3320996"/>
                <a:gd name="connsiteX310" fmla="*/ 3049075 w 4754893"/>
                <a:gd name="connsiteY310" fmla="*/ 1402694 h 3320996"/>
                <a:gd name="connsiteX311" fmla="*/ 3782369 w 4754893"/>
                <a:gd name="connsiteY311" fmla="*/ 785300 h 3320996"/>
                <a:gd name="connsiteX312" fmla="*/ 3750422 w 4754893"/>
                <a:gd name="connsiteY312" fmla="*/ 785672 h 3320996"/>
                <a:gd name="connsiteX313" fmla="*/ 3732963 w 4754893"/>
                <a:gd name="connsiteY313" fmla="*/ 792358 h 3320996"/>
                <a:gd name="connsiteX314" fmla="*/ 3701016 w 4754893"/>
                <a:gd name="connsiteY314" fmla="*/ 846965 h 3320996"/>
                <a:gd name="connsiteX315" fmla="*/ 3743364 w 4754893"/>
                <a:gd name="connsiteY315" fmla="*/ 846594 h 3320996"/>
                <a:gd name="connsiteX316" fmla="*/ 3753394 w 4754893"/>
                <a:gd name="connsiteY316" fmla="*/ 841022 h 3320996"/>
                <a:gd name="connsiteX317" fmla="*/ 3782369 w 4754893"/>
                <a:gd name="connsiteY317" fmla="*/ 785300 h 3320996"/>
                <a:gd name="connsiteX318" fmla="*/ 3805401 w 4754893"/>
                <a:gd name="connsiteY318" fmla="*/ 613678 h 3320996"/>
                <a:gd name="connsiteX319" fmla="*/ 3781626 w 4754893"/>
                <a:gd name="connsiteY319" fmla="*/ 686488 h 3320996"/>
                <a:gd name="connsiteX320" fmla="*/ 3808001 w 4754893"/>
                <a:gd name="connsiteY320" fmla="*/ 686116 h 3320996"/>
                <a:gd name="connsiteX321" fmla="*/ 3823231 w 4754893"/>
                <a:gd name="connsiteY321" fmla="*/ 677944 h 3320996"/>
                <a:gd name="connsiteX322" fmla="*/ 3844406 w 4754893"/>
                <a:gd name="connsiteY322" fmla="*/ 614050 h 3320996"/>
                <a:gd name="connsiteX323" fmla="*/ 3805401 w 4754893"/>
                <a:gd name="connsiteY323" fmla="*/ 613678 h 3320996"/>
                <a:gd name="connsiteX324" fmla="*/ 3883410 w 4754893"/>
                <a:gd name="connsiteY324" fmla="*/ 99556 h 3320996"/>
                <a:gd name="connsiteX325" fmla="*/ 3878581 w 4754893"/>
                <a:gd name="connsiteY325" fmla="*/ 169765 h 3320996"/>
                <a:gd name="connsiteX326" fmla="*/ 3918329 w 4754893"/>
                <a:gd name="connsiteY326" fmla="*/ 169765 h 3320996"/>
                <a:gd name="connsiteX327" fmla="*/ 3923158 w 4754893"/>
                <a:gd name="connsiteY327" fmla="*/ 97327 h 3320996"/>
                <a:gd name="connsiteX328" fmla="*/ 3883410 w 4754893"/>
                <a:gd name="connsiteY328" fmla="*/ 99556 h 3320996"/>
                <a:gd name="connsiteX329" fmla="*/ 3862608 w 4754893"/>
                <a:gd name="connsiteY329" fmla="*/ 341015 h 3320996"/>
                <a:gd name="connsiteX330" fmla="*/ 3900127 w 4754893"/>
                <a:gd name="connsiteY330" fmla="*/ 341015 h 3320996"/>
                <a:gd name="connsiteX331" fmla="*/ 3909042 w 4754893"/>
                <a:gd name="connsiteY331" fmla="*/ 268206 h 3320996"/>
                <a:gd name="connsiteX332" fmla="*/ 3893440 w 4754893"/>
                <a:gd name="connsiteY332" fmla="*/ 268206 h 3320996"/>
                <a:gd name="connsiteX333" fmla="*/ 3867437 w 4754893"/>
                <a:gd name="connsiteY333" fmla="*/ 291980 h 3320996"/>
                <a:gd name="connsiteX334" fmla="*/ 3862608 w 4754893"/>
                <a:gd name="connsiteY334" fmla="*/ 341015 h 3320996"/>
                <a:gd name="connsiteX335" fmla="*/ 3846634 w 4754893"/>
                <a:gd name="connsiteY335" fmla="*/ 442057 h 3320996"/>
                <a:gd name="connsiteX336" fmla="*/ 3832147 w 4754893"/>
                <a:gd name="connsiteY336" fmla="*/ 515237 h 3320996"/>
                <a:gd name="connsiteX337" fmla="*/ 3854064 w 4754893"/>
                <a:gd name="connsiteY337" fmla="*/ 514866 h 3320996"/>
                <a:gd name="connsiteX338" fmla="*/ 3870037 w 4754893"/>
                <a:gd name="connsiteY338" fmla="*/ 510037 h 3320996"/>
                <a:gd name="connsiteX339" fmla="*/ 3884153 w 4754893"/>
                <a:gd name="connsiteY339" fmla="*/ 442057 h 3320996"/>
                <a:gd name="connsiteX340" fmla="*/ 3846634 w 4754893"/>
                <a:gd name="connsiteY340" fmla="*/ 442057 h 3320996"/>
                <a:gd name="connsiteX341" fmla="*/ 4651251 w 4754893"/>
                <a:gd name="connsiteY341" fmla="*/ 263748 h 3320996"/>
                <a:gd name="connsiteX342" fmla="*/ 4623019 w 4754893"/>
                <a:gd name="connsiteY342" fmla="*/ 264119 h 3320996"/>
                <a:gd name="connsiteX343" fmla="*/ 4612246 w 4754893"/>
                <a:gd name="connsiteY343" fmla="*/ 270806 h 3320996"/>
                <a:gd name="connsiteX344" fmla="*/ 4602217 w 4754893"/>
                <a:gd name="connsiteY344" fmla="*/ 337300 h 3320996"/>
                <a:gd name="connsiteX345" fmla="*/ 4616704 w 4754893"/>
                <a:gd name="connsiteY345" fmla="*/ 338043 h 3320996"/>
                <a:gd name="connsiteX346" fmla="*/ 4641964 w 4754893"/>
                <a:gd name="connsiteY346" fmla="*/ 316869 h 3320996"/>
                <a:gd name="connsiteX347" fmla="*/ 4651251 w 4754893"/>
                <a:gd name="connsiteY347" fmla="*/ 263748 h 3320996"/>
                <a:gd name="connsiteX348" fmla="*/ 4537208 w 4754893"/>
                <a:gd name="connsiteY348" fmla="*/ 781214 h 3320996"/>
                <a:gd name="connsiteX349" fmla="*/ 4501175 w 4754893"/>
                <a:gd name="connsiteY349" fmla="*/ 781214 h 3320996"/>
                <a:gd name="connsiteX350" fmla="*/ 4478886 w 4754893"/>
                <a:gd name="connsiteY350" fmla="*/ 853652 h 3320996"/>
                <a:gd name="connsiteX351" fmla="*/ 4503404 w 4754893"/>
                <a:gd name="connsiteY351" fmla="*/ 853281 h 3320996"/>
                <a:gd name="connsiteX352" fmla="*/ 4517520 w 4754893"/>
                <a:gd name="connsiteY352" fmla="*/ 843994 h 3320996"/>
                <a:gd name="connsiteX353" fmla="*/ 4537208 w 4754893"/>
                <a:gd name="connsiteY353" fmla="*/ 781214 h 3320996"/>
                <a:gd name="connsiteX354" fmla="*/ 4619676 w 4754893"/>
                <a:gd name="connsiteY354" fmla="*/ 434998 h 3320996"/>
                <a:gd name="connsiteX355" fmla="*/ 4595159 w 4754893"/>
                <a:gd name="connsiteY355" fmla="*/ 435370 h 3320996"/>
                <a:gd name="connsiteX356" fmla="*/ 4583272 w 4754893"/>
                <a:gd name="connsiteY356" fmla="*/ 440571 h 3320996"/>
                <a:gd name="connsiteX357" fmla="*/ 4569898 w 4754893"/>
                <a:gd name="connsiteY357" fmla="*/ 509294 h 3320996"/>
                <a:gd name="connsiteX358" fmla="*/ 4594787 w 4754893"/>
                <a:gd name="connsiteY358" fmla="*/ 508922 h 3320996"/>
                <a:gd name="connsiteX359" fmla="*/ 4606674 w 4754893"/>
                <a:gd name="connsiteY359" fmla="*/ 501121 h 3320996"/>
                <a:gd name="connsiteX360" fmla="*/ 4619676 w 4754893"/>
                <a:gd name="connsiteY360" fmla="*/ 434998 h 3320996"/>
                <a:gd name="connsiteX361" fmla="*/ 4583272 w 4754893"/>
                <a:gd name="connsiteY361" fmla="*/ 605506 h 3320996"/>
                <a:gd name="connsiteX362" fmla="*/ 4544638 w 4754893"/>
                <a:gd name="connsiteY362" fmla="*/ 618136 h 3320996"/>
                <a:gd name="connsiteX363" fmla="*/ 4529407 w 4754893"/>
                <a:gd name="connsiteY363" fmla="*/ 679430 h 3320996"/>
                <a:gd name="connsiteX364" fmla="*/ 4564698 w 4754893"/>
                <a:gd name="connsiteY364" fmla="*/ 679430 h 3320996"/>
                <a:gd name="connsiteX365" fmla="*/ 4583272 w 4754893"/>
                <a:gd name="connsiteY365" fmla="*/ 605506 h 3320996"/>
                <a:gd name="connsiteX366" fmla="*/ 3027158 w 4754893"/>
                <a:gd name="connsiteY366" fmla="*/ 1189838 h 3320996"/>
                <a:gd name="connsiteX367" fmla="*/ 3028644 w 4754893"/>
                <a:gd name="connsiteY367" fmla="*/ 1185009 h 3320996"/>
                <a:gd name="connsiteX368" fmla="*/ 2836591 w 4754893"/>
                <a:gd name="connsiteY368" fmla="*/ 1130402 h 3320996"/>
                <a:gd name="connsiteX369" fmla="*/ 2834362 w 4754893"/>
                <a:gd name="connsiteY369" fmla="*/ 1138203 h 3320996"/>
                <a:gd name="connsiteX370" fmla="*/ 3027158 w 4754893"/>
                <a:gd name="connsiteY370" fmla="*/ 1189838 h 332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4754893" h="3320996">
                  <a:moveTo>
                    <a:pt x="4756008" y="22289"/>
                  </a:moveTo>
                  <a:cubicBezTo>
                    <a:pt x="4750064" y="56836"/>
                    <a:pt x="4744492" y="91383"/>
                    <a:pt x="4738177" y="125930"/>
                  </a:cubicBezTo>
                  <a:cubicBezTo>
                    <a:pt x="4712174" y="268577"/>
                    <a:pt x="4688028" y="411967"/>
                    <a:pt x="4658681" y="553871"/>
                  </a:cubicBezTo>
                  <a:cubicBezTo>
                    <a:pt x="4625248" y="715834"/>
                    <a:pt x="4579557" y="875198"/>
                    <a:pt x="4518263" y="1029360"/>
                  </a:cubicBezTo>
                  <a:cubicBezTo>
                    <a:pt x="4464771" y="1164206"/>
                    <a:pt x="4400134" y="1293480"/>
                    <a:pt x="4303179" y="1403437"/>
                  </a:cubicBezTo>
                  <a:cubicBezTo>
                    <a:pt x="4207709" y="1511908"/>
                    <a:pt x="4089951" y="1580631"/>
                    <a:pt x="3945818" y="1599948"/>
                  </a:cubicBezTo>
                  <a:cubicBezTo>
                    <a:pt x="3866323" y="1610720"/>
                    <a:pt x="3785712" y="1610349"/>
                    <a:pt x="3707331" y="1594747"/>
                  </a:cubicBezTo>
                  <a:cubicBezTo>
                    <a:pt x="3559112" y="1565029"/>
                    <a:pt x="3411636" y="1531224"/>
                    <a:pt x="3264160" y="1499277"/>
                  </a:cubicBezTo>
                  <a:cubicBezTo>
                    <a:pt x="3157175" y="1475874"/>
                    <a:pt x="3049075" y="1458787"/>
                    <a:pt x="2939118" y="1459901"/>
                  </a:cubicBezTo>
                  <a:cubicBezTo>
                    <a:pt x="2738521" y="1462130"/>
                    <a:pt x="2568757" y="1536054"/>
                    <a:pt x="2427225" y="1677214"/>
                  </a:cubicBezTo>
                  <a:cubicBezTo>
                    <a:pt x="2326183" y="1777885"/>
                    <a:pt x="2249287" y="1895271"/>
                    <a:pt x="2183165" y="2020830"/>
                  </a:cubicBezTo>
                  <a:cubicBezTo>
                    <a:pt x="2086581" y="2203225"/>
                    <a:pt x="2015629" y="2396021"/>
                    <a:pt x="1955450" y="2592903"/>
                  </a:cubicBezTo>
                  <a:cubicBezTo>
                    <a:pt x="1888956" y="2809845"/>
                    <a:pt x="1836577" y="3030130"/>
                    <a:pt x="1791629" y="3252273"/>
                  </a:cubicBezTo>
                  <a:cubicBezTo>
                    <a:pt x="1787914" y="3270847"/>
                    <a:pt x="1783828" y="3289792"/>
                    <a:pt x="1779370" y="3310223"/>
                  </a:cubicBezTo>
                  <a:cubicBezTo>
                    <a:pt x="1186866" y="3313567"/>
                    <a:pt x="594362" y="3317281"/>
                    <a:pt x="0" y="3321368"/>
                  </a:cubicBezTo>
                  <a:cubicBezTo>
                    <a:pt x="1857" y="3313567"/>
                    <a:pt x="2600" y="3307623"/>
                    <a:pt x="4458" y="3302051"/>
                  </a:cubicBezTo>
                  <a:cubicBezTo>
                    <a:pt x="100299" y="2993354"/>
                    <a:pt x="211370" y="2690601"/>
                    <a:pt x="353645" y="2399735"/>
                  </a:cubicBezTo>
                  <a:cubicBezTo>
                    <a:pt x="463974" y="2174621"/>
                    <a:pt x="590647" y="1960279"/>
                    <a:pt x="748153" y="1764511"/>
                  </a:cubicBezTo>
                  <a:cubicBezTo>
                    <a:pt x="896372" y="1580259"/>
                    <a:pt x="1066508" y="1420525"/>
                    <a:pt x="1270820" y="1299052"/>
                  </a:cubicBezTo>
                  <a:cubicBezTo>
                    <a:pt x="1441699" y="1197267"/>
                    <a:pt x="1625579" y="1129659"/>
                    <a:pt x="1820976" y="1092511"/>
                  </a:cubicBezTo>
                  <a:cubicBezTo>
                    <a:pt x="2018972" y="1054992"/>
                    <a:pt x="2219198" y="1049420"/>
                    <a:pt x="2419795" y="1057592"/>
                  </a:cubicBezTo>
                  <a:cubicBezTo>
                    <a:pt x="2529752" y="1062050"/>
                    <a:pt x="2639709" y="1069851"/>
                    <a:pt x="2750037" y="1073566"/>
                  </a:cubicBezTo>
                  <a:cubicBezTo>
                    <a:pt x="2858137" y="1077652"/>
                    <a:pt x="2966607" y="1081738"/>
                    <a:pt x="3074707" y="1080252"/>
                  </a:cubicBezTo>
                  <a:cubicBezTo>
                    <a:pt x="3187636" y="1078767"/>
                    <a:pt x="3298707" y="1060936"/>
                    <a:pt x="3403835" y="1015987"/>
                  </a:cubicBezTo>
                  <a:cubicBezTo>
                    <a:pt x="3527536" y="962866"/>
                    <a:pt x="3615948" y="872969"/>
                    <a:pt x="3678356" y="755954"/>
                  </a:cubicBezTo>
                  <a:cubicBezTo>
                    <a:pt x="3734820" y="650083"/>
                    <a:pt x="3765281" y="536040"/>
                    <a:pt x="3786455" y="418654"/>
                  </a:cubicBezTo>
                  <a:cubicBezTo>
                    <a:pt x="3809487" y="294209"/>
                    <a:pt x="3818402" y="168650"/>
                    <a:pt x="3823603" y="42348"/>
                  </a:cubicBezTo>
                  <a:cubicBezTo>
                    <a:pt x="3823603" y="40119"/>
                    <a:pt x="3824346" y="37519"/>
                    <a:pt x="3824717" y="34176"/>
                  </a:cubicBezTo>
                  <a:cubicBezTo>
                    <a:pt x="3848492" y="33061"/>
                    <a:pt x="3871895" y="31204"/>
                    <a:pt x="3895298" y="30461"/>
                  </a:cubicBezTo>
                  <a:cubicBezTo>
                    <a:pt x="4085865" y="23774"/>
                    <a:pt x="4276432" y="17088"/>
                    <a:pt x="4466999" y="10401"/>
                  </a:cubicBezTo>
                  <a:cubicBezTo>
                    <a:pt x="4538323" y="7801"/>
                    <a:pt x="4609275" y="5201"/>
                    <a:pt x="4680227" y="2600"/>
                  </a:cubicBezTo>
                  <a:cubicBezTo>
                    <a:pt x="4685799" y="2229"/>
                    <a:pt x="4691000" y="743"/>
                    <a:pt x="4696572" y="0"/>
                  </a:cubicBezTo>
                  <a:cubicBezTo>
                    <a:pt x="4716260" y="0"/>
                    <a:pt x="4736319" y="0"/>
                    <a:pt x="4756008" y="0"/>
                  </a:cubicBezTo>
                  <a:cubicBezTo>
                    <a:pt x="4756008" y="7430"/>
                    <a:pt x="4756008" y="14859"/>
                    <a:pt x="4756008" y="22289"/>
                  </a:cubicBezTo>
                  <a:close/>
                  <a:moveTo>
                    <a:pt x="507436" y="2504492"/>
                  </a:moveTo>
                  <a:cubicBezTo>
                    <a:pt x="526382" y="2504492"/>
                    <a:pt x="541241" y="2504120"/>
                    <a:pt x="556100" y="2504492"/>
                  </a:cubicBezTo>
                  <a:cubicBezTo>
                    <a:pt x="716206" y="2509321"/>
                    <a:pt x="876312" y="2514150"/>
                    <a:pt x="1036790" y="2518979"/>
                  </a:cubicBezTo>
                  <a:cubicBezTo>
                    <a:pt x="1127058" y="2521580"/>
                    <a:pt x="1217327" y="2524551"/>
                    <a:pt x="1307596" y="2527152"/>
                  </a:cubicBezTo>
                  <a:cubicBezTo>
                    <a:pt x="1439470" y="2531238"/>
                    <a:pt x="1570972" y="2534953"/>
                    <a:pt x="1702846" y="2539410"/>
                  </a:cubicBezTo>
                  <a:cubicBezTo>
                    <a:pt x="1713990" y="2539782"/>
                    <a:pt x="1718077" y="2535696"/>
                    <a:pt x="1720677" y="2526037"/>
                  </a:cubicBezTo>
                  <a:cubicBezTo>
                    <a:pt x="1725878" y="2507092"/>
                    <a:pt x="1731821" y="2488147"/>
                    <a:pt x="1737765" y="2469573"/>
                  </a:cubicBezTo>
                  <a:cubicBezTo>
                    <a:pt x="1792743" y="2299437"/>
                    <a:pt x="1864810" y="2136359"/>
                    <a:pt x="1941705" y="1975510"/>
                  </a:cubicBezTo>
                  <a:cubicBezTo>
                    <a:pt x="1946906" y="1964737"/>
                    <a:pt x="1951735" y="1953221"/>
                    <a:pt x="1957307" y="1941334"/>
                  </a:cubicBezTo>
                  <a:cubicBezTo>
                    <a:pt x="1952850" y="1940591"/>
                    <a:pt x="1950621" y="1939848"/>
                    <a:pt x="1948392" y="1939848"/>
                  </a:cubicBezTo>
                  <a:cubicBezTo>
                    <a:pt x="1871868" y="1933533"/>
                    <a:pt x="1795715" y="1927589"/>
                    <a:pt x="1719191" y="1920903"/>
                  </a:cubicBezTo>
                  <a:cubicBezTo>
                    <a:pt x="1579516" y="1909016"/>
                    <a:pt x="1439841" y="1896385"/>
                    <a:pt x="1299795" y="1884127"/>
                  </a:cubicBezTo>
                  <a:cubicBezTo>
                    <a:pt x="1171635" y="1872982"/>
                    <a:pt x="1043848" y="1862210"/>
                    <a:pt x="915688" y="1851065"/>
                  </a:cubicBezTo>
                  <a:cubicBezTo>
                    <a:pt x="905659" y="1850322"/>
                    <a:pt x="898972" y="1852923"/>
                    <a:pt x="892657" y="1861467"/>
                  </a:cubicBezTo>
                  <a:cubicBezTo>
                    <a:pt x="793101" y="1996684"/>
                    <a:pt x="700604" y="2135987"/>
                    <a:pt x="621479" y="2283835"/>
                  </a:cubicBezTo>
                  <a:cubicBezTo>
                    <a:pt x="583217" y="2355530"/>
                    <a:pt x="546813" y="2427968"/>
                    <a:pt x="507436" y="2504492"/>
                  </a:cubicBezTo>
                  <a:close/>
                  <a:moveTo>
                    <a:pt x="1565028" y="3227013"/>
                  </a:moveTo>
                  <a:cubicBezTo>
                    <a:pt x="1583974" y="3124114"/>
                    <a:pt x="1600319" y="3022701"/>
                    <a:pt x="1621493" y="2922402"/>
                  </a:cubicBezTo>
                  <a:cubicBezTo>
                    <a:pt x="1642667" y="2822475"/>
                    <a:pt x="1669042" y="2723291"/>
                    <a:pt x="1693559" y="2622621"/>
                  </a:cubicBezTo>
                  <a:cubicBezTo>
                    <a:pt x="1629665" y="2620392"/>
                    <a:pt x="1566143" y="2617792"/>
                    <a:pt x="1502621" y="2615563"/>
                  </a:cubicBezTo>
                  <a:cubicBezTo>
                    <a:pt x="1335085" y="2609991"/>
                    <a:pt x="1167549" y="2604419"/>
                    <a:pt x="999642" y="2598475"/>
                  </a:cubicBezTo>
                  <a:cubicBezTo>
                    <a:pt x="826534" y="2592532"/>
                    <a:pt x="653426" y="2586960"/>
                    <a:pt x="479947" y="2581016"/>
                  </a:cubicBezTo>
                  <a:cubicBezTo>
                    <a:pt x="469546" y="2580644"/>
                    <a:pt x="464717" y="2584359"/>
                    <a:pt x="460630" y="2593274"/>
                  </a:cubicBezTo>
                  <a:cubicBezTo>
                    <a:pt x="437599" y="2644538"/>
                    <a:pt x="410852" y="2694316"/>
                    <a:pt x="391164" y="2746694"/>
                  </a:cubicBezTo>
                  <a:cubicBezTo>
                    <a:pt x="344730" y="2872253"/>
                    <a:pt x="301267" y="2998926"/>
                    <a:pt x="257061" y="3125600"/>
                  </a:cubicBezTo>
                  <a:cubicBezTo>
                    <a:pt x="244060" y="3162747"/>
                    <a:pt x="232173" y="3200266"/>
                    <a:pt x="219542" y="3238900"/>
                  </a:cubicBezTo>
                  <a:cubicBezTo>
                    <a:pt x="669771" y="3234814"/>
                    <a:pt x="1117771" y="3230727"/>
                    <a:pt x="1565028" y="3227013"/>
                  </a:cubicBezTo>
                  <a:close/>
                  <a:moveTo>
                    <a:pt x="2477745" y="1397493"/>
                  </a:moveTo>
                  <a:cubicBezTo>
                    <a:pt x="2471430" y="1395636"/>
                    <a:pt x="2467715" y="1394521"/>
                    <a:pt x="2464000" y="1394150"/>
                  </a:cubicBezTo>
                  <a:cubicBezTo>
                    <a:pt x="2365559" y="1378919"/>
                    <a:pt x="2267490" y="1364060"/>
                    <a:pt x="2169049" y="1348830"/>
                  </a:cubicBezTo>
                  <a:cubicBezTo>
                    <a:pt x="2043861" y="1329513"/>
                    <a:pt x="1918674" y="1310568"/>
                    <a:pt x="1793858" y="1290136"/>
                  </a:cubicBezTo>
                  <a:cubicBezTo>
                    <a:pt x="1737022" y="1280849"/>
                    <a:pt x="1682786" y="1274534"/>
                    <a:pt x="1626322" y="1300909"/>
                  </a:cubicBezTo>
                  <a:cubicBezTo>
                    <a:pt x="1529367" y="1346601"/>
                    <a:pt x="1435383" y="1397122"/>
                    <a:pt x="1346229" y="1456186"/>
                  </a:cubicBezTo>
                  <a:cubicBezTo>
                    <a:pt x="1211755" y="1544969"/>
                    <a:pt x="1083596" y="1641553"/>
                    <a:pt x="969924" y="1756710"/>
                  </a:cubicBezTo>
                  <a:cubicBezTo>
                    <a:pt x="956179" y="1770826"/>
                    <a:pt x="943178" y="1786057"/>
                    <a:pt x="927576" y="1802773"/>
                  </a:cubicBezTo>
                  <a:cubicBezTo>
                    <a:pt x="1011158" y="1810203"/>
                    <a:pt x="1090654" y="1817261"/>
                    <a:pt x="1170150" y="1823948"/>
                  </a:cubicBezTo>
                  <a:cubicBezTo>
                    <a:pt x="1291622" y="1834349"/>
                    <a:pt x="1412723" y="1844379"/>
                    <a:pt x="1534196" y="1854780"/>
                  </a:cubicBezTo>
                  <a:cubicBezTo>
                    <a:pt x="1675728" y="1867039"/>
                    <a:pt x="1817632" y="1878926"/>
                    <a:pt x="1959165" y="1891556"/>
                  </a:cubicBezTo>
                  <a:cubicBezTo>
                    <a:pt x="1971423" y="1892671"/>
                    <a:pt x="1978110" y="1889699"/>
                    <a:pt x="1984053" y="1878926"/>
                  </a:cubicBezTo>
                  <a:cubicBezTo>
                    <a:pt x="2062435" y="1738137"/>
                    <a:pt x="2171649" y="1624836"/>
                    <a:pt x="2299437" y="1528253"/>
                  </a:cubicBezTo>
                  <a:cubicBezTo>
                    <a:pt x="2357387" y="1484418"/>
                    <a:pt x="2416823" y="1442070"/>
                    <a:pt x="2477745" y="1397493"/>
                  </a:cubicBezTo>
                  <a:close/>
                  <a:moveTo>
                    <a:pt x="4197308" y="1261161"/>
                  </a:moveTo>
                  <a:cubicBezTo>
                    <a:pt x="3998568" y="1199125"/>
                    <a:pt x="3802429" y="1137831"/>
                    <a:pt x="3606289" y="1076909"/>
                  </a:cubicBezTo>
                  <a:cubicBezTo>
                    <a:pt x="3600717" y="1075052"/>
                    <a:pt x="3591802" y="1077281"/>
                    <a:pt x="3586601" y="1080624"/>
                  </a:cubicBezTo>
                  <a:cubicBezTo>
                    <a:pt x="3463643" y="1161977"/>
                    <a:pt x="3326568" y="1198382"/>
                    <a:pt x="3181692" y="1210641"/>
                  </a:cubicBezTo>
                  <a:cubicBezTo>
                    <a:pt x="3058362" y="1221042"/>
                    <a:pt x="2935775" y="1211384"/>
                    <a:pt x="2813560" y="1195410"/>
                  </a:cubicBezTo>
                  <a:cubicBezTo>
                    <a:pt x="2807987" y="1194667"/>
                    <a:pt x="2802415" y="1197639"/>
                    <a:pt x="2796472" y="1198753"/>
                  </a:cubicBezTo>
                  <a:cubicBezTo>
                    <a:pt x="2801301" y="1202097"/>
                    <a:pt x="2805758" y="1205811"/>
                    <a:pt x="2810588" y="1209155"/>
                  </a:cubicBezTo>
                  <a:cubicBezTo>
                    <a:pt x="2812074" y="1210269"/>
                    <a:pt x="2813931" y="1210269"/>
                    <a:pt x="2815788" y="1211012"/>
                  </a:cubicBezTo>
                  <a:cubicBezTo>
                    <a:pt x="2969951" y="1257447"/>
                    <a:pt x="3124113" y="1303881"/>
                    <a:pt x="3278276" y="1350316"/>
                  </a:cubicBezTo>
                  <a:cubicBezTo>
                    <a:pt x="3330283" y="1365918"/>
                    <a:pt x="3381546" y="1384863"/>
                    <a:pt x="3434667" y="1395636"/>
                  </a:cubicBezTo>
                  <a:cubicBezTo>
                    <a:pt x="3506734" y="1410123"/>
                    <a:pt x="3579543" y="1419410"/>
                    <a:pt x="3652724" y="1428697"/>
                  </a:cubicBezTo>
                  <a:cubicBezTo>
                    <a:pt x="3722933" y="1437612"/>
                    <a:pt x="3793142" y="1441327"/>
                    <a:pt x="3863722" y="1432412"/>
                  </a:cubicBezTo>
                  <a:cubicBezTo>
                    <a:pt x="3994482" y="1416438"/>
                    <a:pt x="4098123" y="1346972"/>
                    <a:pt x="4197308" y="1261161"/>
                  </a:cubicBezTo>
                  <a:close/>
                  <a:moveTo>
                    <a:pt x="2356272" y="1192810"/>
                  </a:moveTo>
                  <a:cubicBezTo>
                    <a:pt x="2235171" y="1199496"/>
                    <a:pt x="2127072" y="1202840"/>
                    <a:pt x="2018972" y="1212498"/>
                  </a:cubicBezTo>
                  <a:cubicBezTo>
                    <a:pt x="1949135" y="1218442"/>
                    <a:pt x="1879669" y="1232929"/>
                    <a:pt x="1810203" y="1244445"/>
                  </a:cubicBezTo>
                  <a:cubicBezTo>
                    <a:pt x="1806116" y="1245188"/>
                    <a:pt x="1802402" y="1250017"/>
                    <a:pt x="1798687" y="1252617"/>
                  </a:cubicBezTo>
                  <a:cubicBezTo>
                    <a:pt x="1802402" y="1254846"/>
                    <a:pt x="1805745" y="1258561"/>
                    <a:pt x="1809460" y="1259675"/>
                  </a:cubicBezTo>
                  <a:cubicBezTo>
                    <a:pt x="1828034" y="1263762"/>
                    <a:pt x="1846979" y="1267105"/>
                    <a:pt x="1865924" y="1270448"/>
                  </a:cubicBezTo>
                  <a:cubicBezTo>
                    <a:pt x="2076551" y="1307224"/>
                    <a:pt x="2287178" y="1344372"/>
                    <a:pt x="2497805" y="1380777"/>
                  </a:cubicBezTo>
                  <a:cubicBezTo>
                    <a:pt x="2505977" y="1382263"/>
                    <a:pt x="2515264" y="1381520"/>
                    <a:pt x="2523065" y="1379291"/>
                  </a:cubicBezTo>
                  <a:cubicBezTo>
                    <a:pt x="2559841" y="1368889"/>
                    <a:pt x="2596617" y="1357745"/>
                    <a:pt x="2633394" y="1346601"/>
                  </a:cubicBezTo>
                  <a:cubicBezTo>
                    <a:pt x="2706946" y="1324312"/>
                    <a:pt x="2780869" y="1302395"/>
                    <a:pt x="2858879" y="1307967"/>
                  </a:cubicBezTo>
                  <a:cubicBezTo>
                    <a:pt x="2945062" y="1314282"/>
                    <a:pt x="3031244" y="1324312"/>
                    <a:pt x="3117427" y="1332485"/>
                  </a:cubicBezTo>
                  <a:cubicBezTo>
                    <a:pt x="3124856" y="1333228"/>
                    <a:pt x="3132657" y="1330256"/>
                    <a:pt x="3140087" y="1329141"/>
                  </a:cubicBezTo>
                  <a:cubicBezTo>
                    <a:pt x="3133772" y="1325798"/>
                    <a:pt x="3127457" y="1320969"/>
                    <a:pt x="3120770" y="1319112"/>
                  </a:cubicBezTo>
                  <a:cubicBezTo>
                    <a:pt x="2974780" y="1284564"/>
                    <a:pt x="2828790" y="1250017"/>
                    <a:pt x="2682428" y="1216213"/>
                  </a:cubicBezTo>
                  <a:cubicBezTo>
                    <a:pt x="2642309" y="1206926"/>
                    <a:pt x="2601818" y="1196153"/>
                    <a:pt x="2560956" y="1194296"/>
                  </a:cubicBezTo>
                  <a:cubicBezTo>
                    <a:pt x="2488518" y="1190209"/>
                    <a:pt x="2416080" y="1192810"/>
                    <a:pt x="2356272" y="1192810"/>
                  </a:cubicBezTo>
                  <a:close/>
                  <a:moveTo>
                    <a:pt x="3886754" y="599191"/>
                  </a:moveTo>
                  <a:cubicBezTo>
                    <a:pt x="4089208" y="617393"/>
                    <a:pt x="4290177" y="635596"/>
                    <a:pt x="4490774" y="653426"/>
                  </a:cubicBezTo>
                  <a:cubicBezTo>
                    <a:pt x="4526436" y="568358"/>
                    <a:pt x="4596273" y="195768"/>
                    <a:pt x="4594044" y="101041"/>
                  </a:cubicBezTo>
                  <a:cubicBezTo>
                    <a:pt x="4383417" y="103270"/>
                    <a:pt x="4172790" y="105499"/>
                    <a:pt x="3960306" y="107357"/>
                  </a:cubicBezTo>
                  <a:cubicBezTo>
                    <a:pt x="3951390" y="273778"/>
                    <a:pt x="3932074" y="437227"/>
                    <a:pt x="3886754" y="599191"/>
                  </a:cubicBezTo>
                  <a:close/>
                  <a:moveTo>
                    <a:pt x="4477401" y="719178"/>
                  </a:moveTo>
                  <a:cubicBezTo>
                    <a:pt x="4274946" y="695032"/>
                    <a:pt x="4074349" y="670886"/>
                    <a:pt x="3870780" y="646368"/>
                  </a:cubicBezTo>
                  <a:cubicBezTo>
                    <a:pt x="3830289" y="803131"/>
                    <a:pt x="3745593" y="933891"/>
                    <a:pt x="3627463" y="1046077"/>
                  </a:cubicBezTo>
                  <a:cubicBezTo>
                    <a:pt x="3634522" y="1048677"/>
                    <a:pt x="3637865" y="1050163"/>
                    <a:pt x="3641579" y="1051277"/>
                  </a:cubicBezTo>
                  <a:cubicBezTo>
                    <a:pt x="3832518" y="1109228"/>
                    <a:pt x="4023085" y="1166806"/>
                    <a:pt x="4214024" y="1225500"/>
                  </a:cubicBezTo>
                  <a:cubicBezTo>
                    <a:pt x="4226655" y="1229214"/>
                    <a:pt x="4232598" y="1225500"/>
                    <a:pt x="4240028" y="1216213"/>
                  </a:cubicBezTo>
                  <a:cubicBezTo>
                    <a:pt x="4356671" y="1069851"/>
                    <a:pt x="4428737" y="901572"/>
                    <a:pt x="4477401" y="719178"/>
                  </a:cubicBezTo>
                  <a:close/>
                  <a:moveTo>
                    <a:pt x="93612" y="3217354"/>
                  </a:moveTo>
                  <a:cubicBezTo>
                    <a:pt x="112929" y="3217354"/>
                    <a:pt x="127416" y="3216240"/>
                    <a:pt x="141161" y="3217726"/>
                  </a:cubicBezTo>
                  <a:cubicBezTo>
                    <a:pt x="154163" y="3218840"/>
                    <a:pt x="159363" y="3214011"/>
                    <a:pt x="163449" y="3202124"/>
                  </a:cubicBezTo>
                  <a:cubicBezTo>
                    <a:pt x="184995" y="3138230"/>
                    <a:pt x="206912" y="3074708"/>
                    <a:pt x="229572" y="3011557"/>
                  </a:cubicBezTo>
                  <a:cubicBezTo>
                    <a:pt x="249260" y="2956950"/>
                    <a:pt x="270063" y="2903086"/>
                    <a:pt x="291237" y="2847736"/>
                  </a:cubicBezTo>
                  <a:cubicBezTo>
                    <a:pt x="270435" y="2841792"/>
                    <a:pt x="250746" y="2836220"/>
                    <a:pt x="228086" y="2829905"/>
                  </a:cubicBezTo>
                  <a:cubicBezTo>
                    <a:pt x="183138" y="2958807"/>
                    <a:pt x="138932" y="3086223"/>
                    <a:pt x="93612" y="3217354"/>
                  </a:cubicBezTo>
                  <a:close/>
                  <a:moveTo>
                    <a:pt x="1677586" y="2922402"/>
                  </a:moveTo>
                  <a:cubicBezTo>
                    <a:pt x="1708790" y="2928346"/>
                    <a:pt x="1737393" y="2933547"/>
                    <a:pt x="1766740" y="2939119"/>
                  </a:cubicBezTo>
                  <a:cubicBezTo>
                    <a:pt x="1782342" y="2881540"/>
                    <a:pt x="1797201" y="2825819"/>
                    <a:pt x="1812803" y="2768983"/>
                  </a:cubicBezTo>
                  <a:cubicBezTo>
                    <a:pt x="1783456" y="2758953"/>
                    <a:pt x="1755596" y="2748923"/>
                    <a:pt x="1725506" y="2738893"/>
                  </a:cubicBezTo>
                  <a:cubicBezTo>
                    <a:pt x="1709533" y="2800558"/>
                    <a:pt x="1693931" y="2860737"/>
                    <a:pt x="1677586" y="2922402"/>
                  </a:cubicBezTo>
                  <a:close/>
                  <a:moveTo>
                    <a:pt x="1852179" y="2634880"/>
                  </a:moveTo>
                  <a:cubicBezTo>
                    <a:pt x="1868896" y="2582873"/>
                    <a:pt x="1885241" y="2533095"/>
                    <a:pt x="1901586" y="2482203"/>
                  </a:cubicBezTo>
                  <a:cubicBezTo>
                    <a:pt x="1871496" y="2472173"/>
                    <a:pt x="1842521" y="2462515"/>
                    <a:pt x="1812432" y="2452857"/>
                  </a:cubicBezTo>
                  <a:cubicBezTo>
                    <a:pt x="1795715" y="2504863"/>
                    <a:pt x="1779742" y="2554269"/>
                    <a:pt x="1763397" y="2605533"/>
                  </a:cubicBezTo>
                  <a:cubicBezTo>
                    <a:pt x="1793858" y="2615563"/>
                    <a:pt x="1822461" y="2624850"/>
                    <a:pt x="1852179" y="2634880"/>
                  </a:cubicBezTo>
                  <a:close/>
                  <a:moveTo>
                    <a:pt x="1861838" y="2313925"/>
                  </a:moveTo>
                  <a:cubicBezTo>
                    <a:pt x="1893042" y="2323583"/>
                    <a:pt x="1922388" y="2332870"/>
                    <a:pt x="1952107" y="2342157"/>
                  </a:cubicBezTo>
                  <a:cubicBezTo>
                    <a:pt x="1971795" y="2293493"/>
                    <a:pt x="1990740" y="2246687"/>
                    <a:pt x="2010428" y="2198395"/>
                  </a:cubicBezTo>
                  <a:cubicBezTo>
                    <a:pt x="1978853" y="2189852"/>
                    <a:pt x="1948763" y="2181679"/>
                    <a:pt x="1918302" y="2173135"/>
                  </a:cubicBezTo>
                  <a:cubicBezTo>
                    <a:pt x="1898985" y="2220313"/>
                    <a:pt x="1880783" y="2266004"/>
                    <a:pt x="1861838" y="2313925"/>
                  </a:cubicBezTo>
                  <a:close/>
                  <a:moveTo>
                    <a:pt x="1652697" y="3027901"/>
                  </a:moveTo>
                  <a:cubicBezTo>
                    <a:pt x="1641553" y="3079908"/>
                    <a:pt x="1630408" y="3130800"/>
                    <a:pt x="1619264" y="3182436"/>
                  </a:cubicBezTo>
                  <a:cubicBezTo>
                    <a:pt x="1649725" y="3186522"/>
                    <a:pt x="1676843" y="3190608"/>
                    <a:pt x="1706189" y="3194323"/>
                  </a:cubicBezTo>
                  <a:cubicBezTo>
                    <a:pt x="1717705" y="3143802"/>
                    <a:pt x="1729221" y="3094396"/>
                    <a:pt x="1740737" y="3044246"/>
                  </a:cubicBezTo>
                  <a:cubicBezTo>
                    <a:pt x="1711019" y="3038674"/>
                    <a:pt x="1683158" y="3033474"/>
                    <a:pt x="1652697" y="3027901"/>
                  </a:cubicBezTo>
                  <a:close/>
                  <a:moveTo>
                    <a:pt x="2122614" y="1966966"/>
                  </a:moveTo>
                  <a:cubicBezTo>
                    <a:pt x="2094382" y="1959536"/>
                    <a:pt x="2068378" y="1952107"/>
                    <a:pt x="2042004" y="1945792"/>
                  </a:cubicBezTo>
                  <a:cubicBezTo>
                    <a:pt x="2036803" y="1944677"/>
                    <a:pt x="2027145" y="1947649"/>
                    <a:pt x="2024916" y="1951735"/>
                  </a:cubicBezTo>
                  <a:cubicBezTo>
                    <a:pt x="2004485" y="1989626"/>
                    <a:pt x="1985168" y="2028259"/>
                    <a:pt x="1965108" y="2067636"/>
                  </a:cubicBezTo>
                  <a:cubicBezTo>
                    <a:pt x="1994083" y="2075437"/>
                    <a:pt x="2021201" y="2083238"/>
                    <a:pt x="2048690" y="2089924"/>
                  </a:cubicBezTo>
                  <a:cubicBezTo>
                    <a:pt x="2052776" y="2091039"/>
                    <a:pt x="2060578" y="2086953"/>
                    <a:pt x="2062435" y="2082866"/>
                  </a:cubicBezTo>
                  <a:cubicBezTo>
                    <a:pt x="2082495" y="2045347"/>
                    <a:pt x="2101811" y="2007085"/>
                    <a:pt x="2122614" y="1966966"/>
                  </a:cubicBezTo>
                  <a:close/>
                  <a:moveTo>
                    <a:pt x="681287" y="2075808"/>
                  </a:moveTo>
                  <a:cubicBezTo>
                    <a:pt x="660113" y="2068750"/>
                    <a:pt x="641539" y="2062064"/>
                    <a:pt x="622965" y="2056863"/>
                  </a:cubicBezTo>
                  <a:cubicBezTo>
                    <a:pt x="618879" y="2055749"/>
                    <a:pt x="611078" y="2056863"/>
                    <a:pt x="609221" y="2059835"/>
                  </a:cubicBezTo>
                  <a:cubicBezTo>
                    <a:pt x="581360" y="2104412"/>
                    <a:pt x="553871" y="2149732"/>
                    <a:pt x="525267" y="2196910"/>
                  </a:cubicBezTo>
                  <a:cubicBezTo>
                    <a:pt x="550156" y="2205082"/>
                    <a:pt x="571702" y="2212140"/>
                    <a:pt x="592876" y="2219198"/>
                  </a:cubicBezTo>
                  <a:cubicBezTo>
                    <a:pt x="622594" y="2170163"/>
                    <a:pt x="651569" y="2123729"/>
                    <a:pt x="681287" y="2075808"/>
                  </a:cubicBezTo>
                  <a:close/>
                  <a:moveTo>
                    <a:pt x="1950992" y="1133002"/>
                  </a:moveTo>
                  <a:cubicBezTo>
                    <a:pt x="1950992" y="1133745"/>
                    <a:pt x="1950992" y="1134859"/>
                    <a:pt x="1950992" y="1135602"/>
                  </a:cubicBezTo>
                  <a:cubicBezTo>
                    <a:pt x="1981825" y="1143403"/>
                    <a:pt x="2013029" y="1150833"/>
                    <a:pt x="2043861" y="1159377"/>
                  </a:cubicBezTo>
                  <a:cubicBezTo>
                    <a:pt x="2072093" y="1167178"/>
                    <a:pt x="2099954" y="1172007"/>
                    <a:pt x="2129672" y="1169407"/>
                  </a:cubicBezTo>
                  <a:cubicBezTo>
                    <a:pt x="2167934" y="1166063"/>
                    <a:pt x="2206196" y="1164578"/>
                    <a:pt x="2244458" y="1163092"/>
                  </a:cubicBezTo>
                  <a:cubicBezTo>
                    <a:pt x="2263775" y="1162349"/>
                    <a:pt x="2283092" y="1163092"/>
                    <a:pt x="2302408" y="1163092"/>
                  </a:cubicBezTo>
                  <a:cubicBezTo>
                    <a:pt x="2264889" y="1146747"/>
                    <a:pt x="2227370" y="1133745"/>
                    <a:pt x="2189108" y="1122601"/>
                  </a:cubicBezTo>
                  <a:cubicBezTo>
                    <a:pt x="2172763" y="1117772"/>
                    <a:pt x="2155304" y="1115914"/>
                    <a:pt x="2138588" y="1116286"/>
                  </a:cubicBezTo>
                  <a:cubicBezTo>
                    <a:pt x="2105898" y="1117029"/>
                    <a:pt x="2073208" y="1120000"/>
                    <a:pt x="2040518" y="1122972"/>
                  </a:cubicBezTo>
                  <a:cubicBezTo>
                    <a:pt x="2010428" y="1125201"/>
                    <a:pt x="1980710" y="1129287"/>
                    <a:pt x="1950992" y="1133002"/>
                  </a:cubicBezTo>
                  <a:close/>
                  <a:moveTo>
                    <a:pt x="1009672" y="1666442"/>
                  </a:moveTo>
                  <a:cubicBezTo>
                    <a:pt x="985154" y="1660127"/>
                    <a:pt x="963237" y="1653812"/>
                    <a:pt x="941320" y="1648611"/>
                  </a:cubicBezTo>
                  <a:cubicBezTo>
                    <a:pt x="937234" y="1647496"/>
                    <a:pt x="930547" y="1647496"/>
                    <a:pt x="928319" y="1650097"/>
                  </a:cubicBezTo>
                  <a:cubicBezTo>
                    <a:pt x="893771" y="1686873"/>
                    <a:pt x="859596" y="1724020"/>
                    <a:pt x="823934" y="1763025"/>
                  </a:cubicBezTo>
                  <a:cubicBezTo>
                    <a:pt x="849566" y="1770084"/>
                    <a:pt x="871483" y="1776399"/>
                    <a:pt x="893400" y="1781599"/>
                  </a:cubicBezTo>
                  <a:cubicBezTo>
                    <a:pt x="897115" y="1782714"/>
                    <a:pt x="903430" y="1781228"/>
                    <a:pt x="906030" y="1778627"/>
                  </a:cubicBezTo>
                  <a:cubicBezTo>
                    <a:pt x="940577" y="1741851"/>
                    <a:pt x="974010" y="1705075"/>
                    <a:pt x="1009672" y="1666442"/>
                  </a:cubicBezTo>
                  <a:close/>
                  <a:moveTo>
                    <a:pt x="1217327" y="1487762"/>
                  </a:moveTo>
                  <a:cubicBezTo>
                    <a:pt x="1192438" y="1480332"/>
                    <a:pt x="1168664" y="1472903"/>
                    <a:pt x="1144518" y="1466216"/>
                  </a:cubicBezTo>
                  <a:cubicBezTo>
                    <a:pt x="1140431" y="1465102"/>
                    <a:pt x="1134488" y="1465845"/>
                    <a:pt x="1131145" y="1468074"/>
                  </a:cubicBezTo>
                  <a:cubicBezTo>
                    <a:pt x="1093254" y="1498534"/>
                    <a:pt x="1055735" y="1529367"/>
                    <a:pt x="1015244" y="1562800"/>
                  </a:cubicBezTo>
                  <a:cubicBezTo>
                    <a:pt x="1043476" y="1570601"/>
                    <a:pt x="1067622" y="1577659"/>
                    <a:pt x="1091768" y="1583974"/>
                  </a:cubicBezTo>
                  <a:cubicBezTo>
                    <a:pt x="1094740" y="1584717"/>
                    <a:pt x="1099198" y="1583974"/>
                    <a:pt x="1101798" y="1582117"/>
                  </a:cubicBezTo>
                  <a:cubicBezTo>
                    <a:pt x="1140431" y="1551284"/>
                    <a:pt x="1178322" y="1520080"/>
                    <a:pt x="1217327" y="1487762"/>
                  </a:cubicBezTo>
                  <a:close/>
                  <a:moveTo>
                    <a:pt x="397479" y="2440226"/>
                  </a:moveTo>
                  <a:cubicBezTo>
                    <a:pt x="419768" y="2448770"/>
                    <a:pt x="439828" y="2456200"/>
                    <a:pt x="461002" y="2464001"/>
                  </a:cubicBezTo>
                  <a:cubicBezTo>
                    <a:pt x="485148" y="2417566"/>
                    <a:pt x="508922" y="2371875"/>
                    <a:pt x="533440" y="2324326"/>
                  </a:cubicBezTo>
                  <a:cubicBezTo>
                    <a:pt x="510780" y="2316525"/>
                    <a:pt x="489605" y="2309467"/>
                    <a:pt x="467688" y="2301666"/>
                  </a:cubicBezTo>
                  <a:cubicBezTo>
                    <a:pt x="443914" y="2348472"/>
                    <a:pt x="421254" y="2393420"/>
                    <a:pt x="397479" y="2440226"/>
                  </a:cubicBezTo>
                  <a:close/>
                  <a:moveTo>
                    <a:pt x="2076551" y="1859609"/>
                  </a:moveTo>
                  <a:cubicBezTo>
                    <a:pt x="2106269" y="1867782"/>
                    <a:pt x="2133758" y="1875954"/>
                    <a:pt x="2161619" y="1883012"/>
                  </a:cubicBezTo>
                  <a:cubicBezTo>
                    <a:pt x="2165334" y="1884127"/>
                    <a:pt x="2172392" y="1881155"/>
                    <a:pt x="2174621" y="1878183"/>
                  </a:cubicBezTo>
                  <a:cubicBezTo>
                    <a:pt x="2193566" y="1850322"/>
                    <a:pt x="2211768" y="1821719"/>
                    <a:pt x="2230714" y="1793115"/>
                  </a:cubicBezTo>
                  <a:cubicBezTo>
                    <a:pt x="2204339" y="1785314"/>
                    <a:pt x="2179078" y="1776770"/>
                    <a:pt x="2153075" y="1770084"/>
                  </a:cubicBezTo>
                  <a:cubicBezTo>
                    <a:pt x="2147131" y="1768598"/>
                    <a:pt x="2136359" y="1770826"/>
                    <a:pt x="2133387" y="1775284"/>
                  </a:cubicBezTo>
                  <a:cubicBezTo>
                    <a:pt x="2113699" y="1802402"/>
                    <a:pt x="2095868" y="1830263"/>
                    <a:pt x="2076551" y="1859609"/>
                  </a:cubicBezTo>
                  <a:close/>
                  <a:moveTo>
                    <a:pt x="340644" y="2563556"/>
                  </a:moveTo>
                  <a:cubicBezTo>
                    <a:pt x="321327" y="2608133"/>
                    <a:pt x="302753" y="2651596"/>
                    <a:pt x="283808" y="2696173"/>
                  </a:cubicBezTo>
                  <a:cubicBezTo>
                    <a:pt x="305353" y="2703974"/>
                    <a:pt x="324670" y="2711032"/>
                    <a:pt x="344730" y="2718091"/>
                  </a:cubicBezTo>
                  <a:cubicBezTo>
                    <a:pt x="364418" y="2673513"/>
                    <a:pt x="383363" y="2630422"/>
                    <a:pt x="403051" y="2585845"/>
                  </a:cubicBezTo>
                  <a:cubicBezTo>
                    <a:pt x="381877" y="2578415"/>
                    <a:pt x="362561" y="2571357"/>
                    <a:pt x="340644" y="2563556"/>
                  </a:cubicBezTo>
                  <a:close/>
                  <a:moveTo>
                    <a:pt x="2204710" y="1678700"/>
                  </a:moveTo>
                  <a:cubicBezTo>
                    <a:pt x="2235914" y="1687616"/>
                    <a:pt x="2264146" y="1696160"/>
                    <a:pt x="2292379" y="1703961"/>
                  </a:cubicBezTo>
                  <a:cubicBezTo>
                    <a:pt x="2295722" y="1704704"/>
                    <a:pt x="2300923" y="1702846"/>
                    <a:pt x="2303523" y="1700246"/>
                  </a:cubicBezTo>
                  <a:cubicBezTo>
                    <a:pt x="2323954" y="1678329"/>
                    <a:pt x="2344014" y="1655669"/>
                    <a:pt x="2365931" y="1631523"/>
                  </a:cubicBezTo>
                  <a:cubicBezTo>
                    <a:pt x="2335841" y="1623350"/>
                    <a:pt x="2306866" y="1615178"/>
                    <a:pt x="2277891" y="1607377"/>
                  </a:cubicBezTo>
                  <a:cubicBezTo>
                    <a:pt x="2274548" y="1606634"/>
                    <a:pt x="2269347" y="1608491"/>
                    <a:pt x="2266747" y="1611092"/>
                  </a:cubicBezTo>
                  <a:cubicBezTo>
                    <a:pt x="2246687" y="1632637"/>
                    <a:pt x="2226627" y="1654554"/>
                    <a:pt x="2204710" y="1678700"/>
                  </a:cubicBezTo>
                  <a:close/>
                  <a:moveTo>
                    <a:pt x="826906" y="1872611"/>
                  </a:moveTo>
                  <a:cubicBezTo>
                    <a:pt x="810189" y="1867782"/>
                    <a:pt x="794216" y="1864438"/>
                    <a:pt x="779728" y="1858866"/>
                  </a:cubicBezTo>
                  <a:cubicBezTo>
                    <a:pt x="761154" y="1851437"/>
                    <a:pt x="748524" y="1854409"/>
                    <a:pt x="737380" y="1872611"/>
                  </a:cubicBezTo>
                  <a:cubicBezTo>
                    <a:pt x="722521" y="1896757"/>
                    <a:pt x="704319" y="1919045"/>
                    <a:pt x="686488" y="1943563"/>
                  </a:cubicBezTo>
                  <a:cubicBezTo>
                    <a:pt x="709148" y="1950621"/>
                    <a:pt x="728465" y="1956936"/>
                    <a:pt x="747781" y="1962137"/>
                  </a:cubicBezTo>
                  <a:cubicBezTo>
                    <a:pt x="751867" y="1963251"/>
                    <a:pt x="759668" y="1962508"/>
                    <a:pt x="761897" y="1959536"/>
                  </a:cubicBezTo>
                  <a:cubicBezTo>
                    <a:pt x="783443" y="1931676"/>
                    <a:pt x="804617" y="1902701"/>
                    <a:pt x="826906" y="1872611"/>
                  </a:cubicBezTo>
                  <a:close/>
                  <a:moveTo>
                    <a:pt x="3867808" y="1489248"/>
                  </a:moveTo>
                  <a:cubicBezTo>
                    <a:pt x="3909785" y="1503364"/>
                    <a:pt x="3950276" y="1517480"/>
                    <a:pt x="3991139" y="1530853"/>
                  </a:cubicBezTo>
                  <a:cubicBezTo>
                    <a:pt x="3994482" y="1531967"/>
                    <a:pt x="3998568" y="1532710"/>
                    <a:pt x="4001911" y="1531596"/>
                  </a:cubicBezTo>
                  <a:cubicBezTo>
                    <a:pt x="4032001" y="1521195"/>
                    <a:pt x="4061719" y="1510050"/>
                    <a:pt x="4091437" y="1499277"/>
                  </a:cubicBezTo>
                  <a:cubicBezTo>
                    <a:pt x="4091066" y="1497420"/>
                    <a:pt x="4091066" y="1495563"/>
                    <a:pt x="4090694" y="1493705"/>
                  </a:cubicBezTo>
                  <a:cubicBezTo>
                    <a:pt x="4056890" y="1483675"/>
                    <a:pt x="4023085" y="1473646"/>
                    <a:pt x="3988910" y="1463987"/>
                  </a:cubicBezTo>
                  <a:cubicBezTo>
                    <a:pt x="3986309" y="1463244"/>
                    <a:pt x="3982966" y="1464359"/>
                    <a:pt x="3979994" y="1465102"/>
                  </a:cubicBezTo>
                  <a:cubicBezTo>
                    <a:pt x="3942847" y="1472903"/>
                    <a:pt x="3906442" y="1481075"/>
                    <a:pt x="3867808" y="1489248"/>
                  </a:cubicBezTo>
                  <a:close/>
                  <a:moveTo>
                    <a:pt x="1225499" y="1398979"/>
                  </a:moveTo>
                  <a:cubicBezTo>
                    <a:pt x="1255217" y="1407523"/>
                    <a:pt x="1280106" y="1414952"/>
                    <a:pt x="1304995" y="1422010"/>
                  </a:cubicBezTo>
                  <a:cubicBezTo>
                    <a:pt x="1309453" y="1423125"/>
                    <a:pt x="1315397" y="1422753"/>
                    <a:pt x="1319111" y="1420525"/>
                  </a:cubicBezTo>
                  <a:cubicBezTo>
                    <a:pt x="1348458" y="1403808"/>
                    <a:pt x="1377062" y="1386349"/>
                    <a:pt x="1409009" y="1367403"/>
                  </a:cubicBezTo>
                  <a:cubicBezTo>
                    <a:pt x="1379290" y="1359231"/>
                    <a:pt x="1352544" y="1351801"/>
                    <a:pt x="1325798" y="1344743"/>
                  </a:cubicBezTo>
                  <a:cubicBezTo>
                    <a:pt x="1321712" y="1343629"/>
                    <a:pt x="1315768" y="1344743"/>
                    <a:pt x="1311682" y="1346972"/>
                  </a:cubicBezTo>
                  <a:cubicBezTo>
                    <a:pt x="1283821" y="1363317"/>
                    <a:pt x="1256703" y="1380034"/>
                    <a:pt x="1225499" y="1398979"/>
                  </a:cubicBezTo>
                  <a:close/>
                  <a:moveTo>
                    <a:pt x="2539039" y="1495934"/>
                  </a:moveTo>
                  <a:cubicBezTo>
                    <a:pt x="2509692" y="1487762"/>
                    <a:pt x="2483317" y="1479589"/>
                    <a:pt x="2456571" y="1472903"/>
                  </a:cubicBezTo>
                  <a:cubicBezTo>
                    <a:pt x="2449884" y="1471045"/>
                    <a:pt x="2440969" y="1470302"/>
                    <a:pt x="2435768" y="1473646"/>
                  </a:cubicBezTo>
                  <a:cubicBezTo>
                    <a:pt x="2413108" y="1487762"/>
                    <a:pt x="2391191" y="1503735"/>
                    <a:pt x="2365931" y="1520823"/>
                  </a:cubicBezTo>
                  <a:cubicBezTo>
                    <a:pt x="2397878" y="1530853"/>
                    <a:pt x="2425739" y="1539768"/>
                    <a:pt x="2453599" y="1547941"/>
                  </a:cubicBezTo>
                  <a:cubicBezTo>
                    <a:pt x="2456943" y="1549055"/>
                    <a:pt x="2462515" y="1548312"/>
                    <a:pt x="2465486" y="1546083"/>
                  </a:cubicBezTo>
                  <a:cubicBezTo>
                    <a:pt x="2489261" y="1530110"/>
                    <a:pt x="2513035" y="1513765"/>
                    <a:pt x="2539039" y="1495934"/>
                  </a:cubicBezTo>
                  <a:close/>
                  <a:moveTo>
                    <a:pt x="3517135" y="1460272"/>
                  </a:moveTo>
                  <a:cubicBezTo>
                    <a:pt x="3517507" y="1460644"/>
                    <a:pt x="3520107" y="1462130"/>
                    <a:pt x="3523079" y="1463244"/>
                  </a:cubicBezTo>
                  <a:cubicBezTo>
                    <a:pt x="3594402" y="1488876"/>
                    <a:pt x="3666468" y="1513022"/>
                    <a:pt x="3737049" y="1540511"/>
                  </a:cubicBezTo>
                  <a:cubicBezTo>
                    <a:pt x="3774196" y="1554999"/>
                    <a:pt x="3811715" y="1552399"/>
                    <a:pt x="3849606" y="1552027"/>
                  </a:cubicBezTo>
                  <a:cubicBezTo>
                    <a:pt x="3741507" y="1507821"/>
                    <a:pt x="3633036" y="1466959"/>
                    <a:pt x="3517135" y="1460272"/>
                  </a:cubicBezTo>
                  <a:close/>
                  <a:moveTo>
                    <a:pt x="3438382" y="1485533"/>
                  </a:moveTo>
                  <a:cubicBezTo>
                    <a:pt x="3374117" y="1461015"/>
                    <a:pt x="3309108" y="1438355"/>
                    <a:pt x="3245586" y="1411981"/>
                  </a:cubicBezTo>
                  <a:cubicBezTo>
                    <a:pt x="3180578" y="1384863"/>
                    <a:pt x="3112969" y="1372233"/>
                    <a:pt x="3042760" y="1364432"/>
                  </a:cubicBezTo>
                  <a:cubicBezTo>
                    <a:pt x="3090309" y="1391178"/>
                    <a:pt x="3363344" y="1475503"/>
                    <a:pt x="3438382" y="1485533"/>
                  </a:cubicBezTo>
                  <a:close/>
                  <a:moveTo>
                    <a:pt x="2592903" y="1401208"/>
                  </a:moveTo>
                  <a:cubicBezTo>
                    <a:pt x="2625221" y="1409752"/>
                    <a:pt x="2658654" y="1418667"/>
                    <a:pt x="2691715" y="1427211"/>
                  </a:cubicBezTo>
                  <a:cubicBezTo>
                    <a:pt x="2695802" y="1428326"/>
                    <a:pt x="2700259" y="1427954"/>
                    <a:pt x="2704346" y="1427211"/>
                  </a:cubicBezTo>
                  <a:cubicBezTo>
                    <a:pt x="2742236" y="1419039"/>
                    <a:pt x="2780498" y="1410495"/>
                    <a:pt x="2816903" y="1402694"/>
                  </a:cubicBezTo>
                  <a:cubicBezTo>
                    <a:pt x="2743722" y="1379291"/>
                    <a:pt x="2668684" y="1354030"/>
                    <a:pt x="2592903" y="1401208"/>
                  </a:cubicBezTo>
                  <a:close/>
                  <a:moveTo>
                    <a:pt x="4259344" y="1364803"/>
                  </a:moveTo>
                  <a:cubicBezTo>
                    <a:pt x="4236684" y="1359974"/>
                    <a:pt x="4219596" y="1355516"/>
                    <a:pt x="4201765" y="1352544"/>
                  </a:cubicBezTo>
                  <a:cubicBezTo>
                    <a:pt x="4196193" y="1351430"/>
                    <a:pt x="4188764" y="1351801"/>
                    <a:pt x="4184677" y="1354773"/>
                  </a:cubicBezTo>
                  <a:cubicBezTo>
                    <a:pt x="4157931" y="1374090"/>
                    <a:pt x="4131556" y="1394521"/>
                    <a:pt x="4104439" y="1414952"/>
                  </a:cubicBezTo>
                  <a:cubicBezTo>
                    <a:pt x="4127470" y="1421268"/>
                    <a:pt x="4150502" y="1427954"/>
                    <a:pt x="4173905" y="1433155"/>
                  </a:cubicBezTo>
                  <a:cubicBezTo>
                    <a:pt x="4179105" y="1434269"/>
                    <a:pt x="4186535" y="1432412"/>
                    <a:pt x="4190250" y="1429069"/>
                  </a:cubicBezTo>
                  <a:cubicBezTo>
                    <a:pt x="4212910" y="1409380"/>
                    <a:pt x="4234455" y="1388578"/>
                    <a:pt x="4259344" y="1364803"/>
                  </a:cubicBezTo>
                  <a:close/>
                  <a:moveTo>
                    <a:pt x="2596989" y="1167178"/>
                  </a:moveTo>
                  <a:cubicBezTo>
                    <a:pt x="2554641" y="1151204"/>
                    <a:pt x="2514150" y="1130402"/>
                    <a:pt x="2470687" y="1120743"/>
                  </a:cubicBezTo>
                  <a:cubicBezTo>
                    <a:pt x="2428339" y="1111085"/>
                    <a:pt x="2383390" y="1112942"/>
                    <a:pt x="2339556" y="1109599"/>
                  </a:cubicBezTo>
                  <a:cubicBezTo>
                    <a:pt x="2421652" y="1147861"/>
                    <a:pt x="2504120" y="1179808"/>
                    <a:pt x="2596989" y="1167178"/>
                  </a:cubicBezTo>
                  <a:close/>
                  <a:moveTo>
                    <a:pt x="3067278" y="1140060"/>
                  </a:moveTo>
                  <a:cubicBezTo>
                    <a:pt x="3091052" y="1146375"/>
                    <a:pt x="3116684" y="1151204"/>
                    <a:pt x="3140458" y="1159748"/>
                  </a:cubicBezTo>
                  <a:cubicBezTo>
                    <a:pt x="3193208" y="1178694"/>
                    <a:pt x="3245958" y="1182037"/>
                    <a:pt x="3299822" y="1166806"/>
                  </a:cubicBezTo>
                  <a:cubicBezTo>
                    <a:pt x="3305022" y="1165321"/>
                    <a:pt x="3310223" y="1164578"/>
                    <a:pt x="3319510" y="1162349"/>
                  </a:cubicBezTo>
                  <a:cubicBezTo>
                    <a:pt x="3233327" y="1140803"/>
                    <a:pt x="3151974" y="1119257"/>
                    <a:pt x="3067278" y="1140060"/>
                  </a:cubicBezTo>
                  <a:close/>
                  <a:moveTo>
                    <a:pt x="4384903" y="1178322"/>
                  </a:moveTo>
                  <a:cubicBezTo>
                    <a:pt x="4370416" y="1176465"/>
                    <a:pt x="4360386" y="1174607"/>
                    <a:pt x="4349984" y="1174236"/>
                  </a:cubicBezTo>
                  <a:cubicBezTo>
                    <a:pt x="4344412" y="1173864"/>
                    <a:pt x="4335868" y="1174236"/>
                    <a:pt x="4333268" y="1177579"/>
                  </a:cubicBezTo>
                  <a:cubicBezTo>
                    <a:pt x="4310237" y="1209155"/>
                    <a:pt x="4288319" y="1241844"/>
                    <a:pt x="4265288" y="1275277"/>
                  </a:cubicBezTo>
                  <a:cubicBezTo>
                    <a:pt x="4281633" y="1278249"/>
                    <a:pt x="4297235" y="1281221"/>
                    <a:pt x="4312837" y="1283821"/>
                  </a:cubicBezTo>
                  <a:cubicBezTo>
                    <a:pt x="4315809" y="1284193"/>
                    <a:pt x="4320638" y="1282707"/>
                    <a:pt x="4322124" y="1280478"/>
                  </a:cubicBezTo>
                  <a:cubicBezTo>
                    <a:pt x="4342926" y="1247417"/>
                    <a:pt x="4363357" y="1213984"/>
                    <a:pt x="4384903" y="1178322"/>
                  </a:cubicBezTo>
                  <a:close/>
                  <a:moveTo>
                    <a:pt x="3510077" y="1095854"/>
                  </a:moveTo>
                  <a:cubicBezTo>
                    <a:pt x="3432810" y="1080624"/>
                    <a:pt x="3352943" y="1087682"/>
                    <a:pt x="3306137" y="1112942"/>
                  </a:cubicBezTo>
                  <a:cubicBezTo>
                    <a:pt x="3328797" y="1116657"/>
                    <a:pt x="3350342" y="1120743"/>
                    <a:pt x="3371888" y="1124087"/>
                  </a:cubicBezTo>
                  <a:cubicBezTo>
                    <a:pt x="3389347" y="1127058"/>
                    <a:pt x="3408664" y="1134859"/>
                    <a:pt x="3424638" y="1131145"/>
                  </a:cubicBezTo>
                  <a:cubicBezTo>
                    <a:pt x="3452870" y="1123715"/>
                    <a:pt x="3478873" y="1109228"/>
                    <a:pt x="3510077" y="1095854"/>
                  </a:cubicBezTo>
                  <a:close/>
                  <a:moveTo>
                    <a:pt x="2578415" y="1123344"/>
                  </a:moveTo>
                  <a:cubicBezTo>
                    <a:pt x="2659768" y="1149718"/>
                    <a:pt x="2735921" y="1193181"/>
                    <a:pt x="2828047" y="1179808"/>
                  </a:cubicBezTo>
                  <a:cubicBezTo>
                    <a:pt x="2745579" y="1151204"/>
                    <a:pt x="2669055" y="1109599"/>
                    <a:pt x="2578415" y="1123344"/>
                  </a:cubicBezTo>
                  <a:close/>
                  <a:moveTo>
                    <a:pt x="1950249" y="1185380"/>
                  </a:moveTo>
                  <a:cubicBezTo>
                    <a:pt x="1883012" y="1170521"/>
                    <a:pt x="1816518" y="1136717"/>
                    <a:pt x="1746680" y="1173864"/>
                  </a:cubicBezTo>
                  <a:cubicBezTo>
                    <a:pt x="1812803" y="1198010"/>
                    <a:pt x="1880040" y="1215841"/>
                    <a:pt x="1950249" y="1185380"/>
                  </a:cubicBezTo>
                  <a:close/>
                  <a:moveTo>
                    <a:pt x="1497048" y="1253732"/>
                  </a:moveTo>
                  <a:cubicBezTo>
                    <a:pt x="1528252" y="1263390"/>
                    <a:pt x="1555370" y="1271934"/>
                    <a:pt x="1582488" y="1279735"/>
                  </a:cubicBezTo>
                  <a:cubicBezTo>
                    <a:pt x="1588432" y="1281592"/>
                    <a:pt x="1596233" y="1281592"/>
                    <a:pt x="1602176" y="1279364"/>
                  </a:cubicBezTo>
                  <a:cubicBezTo>
                    <a:pt x="1625951" y="1271563"/>
                    <a:pt x="1649354" y="1262276"/>
                    <a:pt x="1675728" y="1252617"/>
                  </a:cubicBezTo>
                  <a:cubicBezTo>
                    <a:pt x="1641924" y="1243330"/>
                    <a:pt x="1610720" y="1234415"/>
                    <a:pt x="1579145" y="1225871"/>
                  </a:cubicBezTo>
                  <a:cubicBezTo>
                    <a:pt x="1575058" y="1224757"/>
                    <a:pt x="1570229" y="1225128"/>
                    <a:pt x="1566514" y="1226243"/>
                  </a:cubicBezTo>
                  <a:cubicBezTo>
                    <a:pt x="1544597" y="1234786"/>
                    <a:pt x="1523052" y="1243330"/>
                    <a:pt x="1497048" y="1253732"/>
                  </a:cubicBezTo>
                  <a:close/>
                  <a:moveTo>
                    <a:pt x="3628206" y="939834"/>
                  </a:moveTo>
                  <a:cubicBezTo>
                    <a:pt x="3601089" y="963237"/>
                    <a:pt x="3573599" y="987012"/>
                    <a:pt x="3546110" y="1010415"/>
                  </a:cubicBezTo>
                  <a:cubicBezTo>
                    <a:pt x="3568770" y="1014873"/>
                    <a:pt x="3591059" y="1014873"/>
                    <a:pt x="3612976" y="1014501"/>
                  </a:cubicBezTo>
                  <a:cubicBezTo>
                    <a:pt x="3616319" y="1014501"/>
                    <a:pt x="3620777" y="1013758"/>
                    <a:pt x="3623006" y="1011529"/>
                  </a:cubicBezTo>
                  <a:cubicBezTo>
                    <a:pt x="3642694" y="991841"/>
                    <a:pt x="3662011" y="971410"/>
                    <a:pt x="3682442" y="950607"/>
                  </a:cubicBezTo>
                  <a:cubicBezTo>
                    <a:pt x="3663497" y="942063"/>
                    <a:pt x="3643437" y="954694"/>
                    <a:pt x="3628206" y="939834"/>
                  </a:cubicBezTo>
                  <a:close/>
                  <a:moveTo>
                    <a:pt x="4399762" y="1054992"/>
                  </a:moveTo>
                  <a:cubicBezTo>
                    <a:pt x="4413135" y="1054992"/>
                    <a:pt x="4423537" y="1055735"/>
                    <a:pt x="4433938" y="1054621"/>
                  </a:cubicBezTo>
                  <a:cubicBezTo>
                    <a:pt x="4437653" y="1054249"/>
                    <a:pt x="4443596" y="1051277"/>
                    <a:pt x="4444711" y="1047934"/>
                  </a:cubicBezTo>
                  <a:cubicBezTo>
                    <a:pt x="4457341" y="1017473"/>
                    <a:pt x="4469228" y="986640"/>
                    <a:pt x="4482230" y="953951"/>
                  </a:cubicBezTo>
                  <a:cubicBezTo>
                    <a:pt x="4470343" y="953951"/>
                    <a:pt x="4461056" y="953208"/>
                    <a:pt x="4452140" y="954322"/>
                  </a:cubicBezTo>
                  <a:cubicBezTo>
                    <a:pt x="4447683" y="954694"/>
                    <a:pt x="4441367" y="958037"/>
                    <a:pt x="4439881" y="961752"/>
                  </a:cubicBezTo>
                  <a:cubicBezTo>
                    <a:pt x="4426137" y="991098"/>
                    <a:pt x="4413878" y="1021188"/>
                    <a:pt x="4399762" y="1054992"/>
                  </a:cubicBezTo>
                  <a:close/>
                  <a:moveTo>
                    <a:pt x="4640107" y="75038"/>
                  </a:moveTo>
                  <a:cubicBezTo>
                    <a:pt x="4636021" y="105128"/>
                    <a:pt x="4632306" y="134474"/>
                    <a:pt x="4628220" y="164935"/>
                  </a:cubicBezTo>
                  <a:cubicBezTo>
                    <a:pt x="4641964" y="164935"/>
                    <a:pt x="4653480" y="164935"/>
                    <a:pt x="4666854" y="164935"/>
                  </a:cubicBezTo>
                  <a:cubicBezTo>
                    <a:pt x="4671311" y="135217"/>
                    <a:pt x="4676141" y="105499"/>
                    <a:pt x="4680598" y="75038"/>
                  </a:cubicBezTo>
                  <a:cubicBezTo>
                    <a:pt x="4667596" y="75038"/>
                    <a:pt x="4655337" y="75038"/>
                    <a:pt x="4640107" y="75038"/>
                  </a:cubicBezTo>
                  <a:close/>
                  <a:moveTo>
                    <a:pt x="3049075" y="1402694"/>
                  </a:moveTo>
                  <a:cubicBezTo>
                    <a:pt x="3005984" y="1388578"/>
                    <a:pt x="2963264" y="1371861"/>
                    <a:pt x="2919059" y="1361088"/>
                  </a:cubicBezTo>
                  <a:cubicBezTo>
                    <a:pt x="2887483" y="1353287"/>
                    <a:pt x="2854422" y="1353287"/>
                    <a:pt x="2821732" y="1349944"/>
                  </a:cubicBezTo>
                  <a:cubicBezTo>
                    <a:pt x="2821360" y="1352544"/>
                    <a:pt x="2820989" y="1355145"/>
                    <a:pt x="2820617" y="1358117"/>
                  </a:cubicBezTo>
                  <a:cubicBezTo>
                    <a:pt x="2897142" y="1373718"/>
                    <a:pt x="2969951" y="1403065"/>
                    <a:pt x="3049075" y="1402694"/>
                  </a:cubicBezTo>
                  <a:close/>
                  <a:moveTo>
                    <a:pt x="3782369" y="785300"/>
                  </a:moveTo>
                  <a:cubicBezTo>
                    <a:pt x="3768624" y="785300"/>
                    <a:pt x="3759337" y="784557"/>
                    <a:pt x="3750422" y="785672"/>
                  </a:cubicBezTo>
                  <a:cubicBezTo>
                    <a:pt x="3744478" y="786415"/>
                    <a:pt x="3735934" y="787901"/>
                    <a:pt x="3732963" y="792358"/>
                  </a:cubicBezTo>
                  <a:cubicBezTo>
                    <a:pt x="3721818" y="809075"/>
                    <a:pt x="3712532" y="826906"/>
                    <a:pt x="3701016" y="846965"/>
                  </a:cubicBezTo>
                  <a:cubicBezTo>
                    <a:pt x="3716618" y="846965"/>
                    <a:pt x="3729991" y="847337"/>
                    <a:pt x="3743364" y="846594"/>
                  </a:cubicBezTo>
                  <a:cubicBezTo>
                    <a:pt x="3747079" y="846594"/>
                    <a:pt x="3751908" y="843994"/>
                    <a:pt x="3753394" y="841022"/>
                  </a:cubicBezTo>
                  <a:cubicBezTo>
                    <a:pt x="3763052" y="823934"/>
                    <a:pt x="3771596" y="806475"/>
                    <a:pt x="3782369" y="785300"/>
                  </a:cubicBezTo>
                  <a:close/>
                  <a:moveTo>
                    <a:pt x="3805401" y="613678"/>
                  </a:moveTo>
                  <a:cubicBezTo>
                    <a:pt x="3797599" y="637824"/>
                    <a:pt x="3789798" y="661227"/>
                    <a:pt x="3781626" y="686488"/>
                  </a:cubicBezTo>
                  <a:cubicBezTo>
                    <a:pt x="3792399" y="686488"/>
                    <a:pt x="3800571" y="687602"/>
                    <a:pt x="3808001" y="686116"/>
                  </a:cubicBezTo>
                  <a:cubicBezTo>
                    <a:pt x="3813573" y="685002"/>
                    <a:pt x="3821746" y="682030"/>
                    <a:pt x="3823231" y="677944"/>
                  </a:cubicBezTo>
                  <a:cubicBezTo>
                    <a:pt x="3831032" y="657513"/>
                    <a:pt x="3837347" y="636339"/>
                    <a:pt x="3844406" y="614050"/>
                  </a:cubicBezTo>
                  <a:cubicBezTo>
                    <a:pt x="3830289" y="613678"/>
                    <a:pt x="3818031" y="613678"/>
                    <a:pt x="3805401" y="613678"/>
                  </a:cubicBezTo>
                  <a:close/>
                  <a:moveTo>
                    <a:pt x="3883410" y="99556"/>
                  </a:moveTo>
                  <a:cubicBezTo>
                    <a:pt x="3881924" y="123330"/>
                    <a:pt x="3880438" y="146362"/>
                    <a:pt x="3878581" y="169765"/>
                  </a:cubicBezTo>
                  <a:cubicBezTo>
                    <a:pt x="3893069" y="169765"/>
                    <a:pt x="3905328" y="169765"/>
                    <a:pt x="3918329" y="169765"/>
                  </a:cubicBezTo>
                  <a:cubicBezTo>
                    <a:pt x="3919815" y="145619"/>
                    <a:pt x="3921301" y="121844"/>
                    <a:pt x="3923158" y="97327"/>
                  </a:cubicBezTo>
                  <a:cubicBezTo>
                    <a:pt x="3909042" y="98070"/>
                    <a:pt x="3896784" y="98813"/>
                    <a:pt x="3883410" y="99556"/>
                  </a:cubicBezTo>
                  <a:close/>
                  <a:moveTo>
                    <a:pt x="3862608" y="341015"/>
                  </a:moveTo>
                  <a:cubicBezTo>
                    <a:pt x="3875981" y="341015"/>
                    <a:pt x="3887868" y="341015"/>
                    <a:pt x="3900127" y="341015"/>
                  </a:cubicBezTo>
                  <a:cubicBezTo>
                    <a:pt x="3903098" y="316126"/>
                    <a:pt x="3906070" y="293095"/>
                    <a:pt x="3909042" y="268206"/>
                  </a:cubicBezTo>
                  <a:cubicBezTo>
                    <a:pt x="3901613" y="268206"/>
                    <a:pt x="3897526" y="268949"/>
                    <a:pt x="3893440" y="268206"/>
                  </a:cubicBezTo>
                  <a:cubicBezTo>
                    <a:pt x="3874495" y="265234"/>
                    <a:pt x="3867437" y="272663"/>
                    <a:pt x="3867437" y="291980"/>
                  </a:cubicBezTo>
                  <a:cubicBezTo>
                    <a:pt x="3867808" y="307954"/>
                    <a:pt x="3864465" y="323927"/>
                    <a:pt x="3862608" y="341015"/>
                  </a:cubicBezTo>
                  <a:close/>
                  <a:moveTo>
                    <a:pt x="3846634" y="442057"/>
                  </a:moveTo>
                  <a:cubicBezTo>
                    <a:pt x="3841805" y="466202"/>
                    <a:pt x="3836976" y="489977"/>
                    <a:pt x="3832147" y="515237"/>
                  </a:cubicBezTo>
                  <a:cubicBezTo>
                    <a:pt x="3840691" y="515237"/>
                    <a:pt x="3847377" y="515980"/>
                    <a:pt x="3854064" y="514866"/>
                  </a:cubicBezTo>
                  <a:cubicBezTo>
                    <a:pt x="3859636" y="514123"/>
                    <a:pt x="3869294" y="512637"/>
                    <a:pt x="3870037" y="510037"/>
                  </a:cubicBezTo>
                  <a:cubicBezTo>
                    <a:pt x="3875610" y="487748"/>
                    <a:pt x="3879696" y="465460"/>
                    <a:pt x="3884153" y="442057"/>
                  </a:cubicBezTo>
                  <a:cubicBezTo>
                    <a:pt x="3869666" y="442057"/>
                    <a:pt x="3858521" y="442057"/>
                    <a:pt x="3846634" y="442057"/>
                  </a:cubicBezTo>
                  <a:close/>
                  <a:moveTo>
                    <a:pt x="4651251" y="263748"/>
                  </a:moveTo>
                  <a:cubicBezTo>
                    <a:pt x="4640107" y="263748"/>
                    <a:pt x="4631563" y="263005"/>
                    <a:pt x="4623019" y="264119"/>
                  </a:cubicBezTo>
                  <a:cubicBezTo>
                    <a:pt x="4618933" y="264491"/>
                    <a:pt x="4612618" y="267834"/>
                    <a:pt x="4612246" y="270806"/>
                  </a:cubicBezTo>
                  <a:cubicBezTo>
                    <a:pt x="4608160" y="292352"/>
                    <a:pt x="4605560" y="314269"/>
                    <a:pt x="4602217" y="337300"/>
                  </a:cubicBezTo>
                  <a:cubicBezTo>
                    <a:pt x="4608532" y="337672"/>
                    <a:pt x="4612618" y="337300"/>
                    <a:pt x="4616704" y="338043"/>
                  </a:cubicBezTo>
                  <a:cubicBezTo>
                    <a:pt x="4633421" y="341015"/>
                    <a:pt x="4641222" y="335071"/>
                    <a:pt x="4641964" y="316869"/>
                  </a:cubicBezTo>
                  <a:cubicBezTo>
                    <a:pt x="4643079" y="299781"/>
                    <a:pt x="4647908" y="282693"/>
                    <a:pt x="4651251" y="263748"/>
                  </a:cubicBezTo>
                  <a:close/>
                  <a:moveTo>
                    <a:pt x="4537208" y="781214"/>
                  </a:moveTo>
                  <a:cubicBezTo>
                    <a:pt x="4523464" y="781214"/>
                    <a:pt x="4512691" y="781214"/>
                    <a:pt x="4501175" y="781214"/>
                  </a:cubicBezTo>
                  <a:cubicBezTo>
                    <a:pt x="4493745" y="804989"/>
                    <a:pt x="4486688" y="828020"/>
                    <a:pt x="4478886" y="853652"/>
                  </a:cubicBezTo>
                  <a:cubicBezTo>
                    <a:pt x="4488917" y="853652"/>
                    <a:pt x="4496717" y="854766"/>
                    <a:pt x="4503404" y="853281"/>
                  </a:cubicBezTo>
                  <a:cubicBezTo>
                    <a:pt x="4508604" y="852166"/>
                    <a:pt x="4516034" y="848451"/>
                    <a:pt x="4517520" y="843994"/>
                  </a:cubicBezTo>
                  <a:cubicBezTo>
                    <a:pt x="4525321" y="823562"/>
                    <a:pt x="4530893" y="802760"/>
                    <a:pt x="4537208" y="781214"/>
                  </a:cubicBezTo>
                  <a:close/>
                  <a:moveTo>
                    <a:pt x="4619676" y="434998"/>
                  </a:moveTo>
                  <a:cubicBezTo>
                    <a:pt x="4609646" y="434998"/>
                    <a:pt x="4602217" y="434256"/>
                    <a:pt x="4595159" y="435370"/>
                  </a:cubicBezTo>
                  <a:cubicBezTo>
                    <a:pt x="4590701" y="435741"/>
                    <a:pt x="4583643" y="437970"/>
                    <a:pt x="4583272" y="440571"/>
                  </a:cubicBezTo>
                  <a:cubicBezTo>
                    <a:pt x="4578442" y="462859"/>
                    <a:pt x="4574356" y="485519"/>
                    <a:pt x="4569898" y="509294"/>
                  </a:cubicBezTo>
                  <a:cubicBezTo>
                    <a:pt x="4579928" y="509294"/>
                    <a:pt x="4587729" y="510408"/>
                    <a:pt x="4594787" y="508922"/>
                  </a:cubicBezTo>
                  <a:cubicBezTo>
                    <a:pt x="4599245" y="508179"/>
                    <a:pt x="4605560" y="504465"/>
                    <a:pt x="4606674" y="501121"/>
                  </a:cubicBezTo>
                  <a:cubicBezTo>
                    <a:pt x="4611504" y="479947"/>
                    <a:pt x="4614847" y="458773"/>
                    <a:pt x="4619676" y="434998"/>
                  </a:cubicBezTo>
                  <a:close/>
                  <a:moveTo>
                    <a:pt x="4583272" y="605506"/>
                  </a:moveTo>
                  <a:cubicBezTo>
                    <a:pt x="4567298" y="611450"/>
                    <a:pt x="4550581" y="598448"/>
                    <a:pt x="4544638" y="618136"/>
                  </a:cubicBezTo>
                  <a:cubicBezTo>
                    <a:pt x="4538694" y="638196"/>
                    <a:pt x="4534608" y="658256"/>
                    <a:pt x="4529407" y="679430"/>
                  </a:cubicBezTo>
                  <a:cubicBezTo>
                    <a:pt x="4541666" y="679430"/>
                    <a:pt x="4552810" y="679430"/>
                    <a:pt x="4564698" y="679430"/>
                  </a:cubicBezTo>
                  <a:cubicBezTo>
                    <a:pt x="4570641" y="656027"/>
                    <a:pt x="4576585" y="632624"/>
                    <a:pt x="4583272" y="605506"/>
                  </a:cubicBezTo>
                  <a:close/>
                  <a:moveTo>
                    <a:pt x="3027158" y="1189838"/>
                  </a:moveTo>
                  <a:cubicBezTo>
                    <a:pt x="3027530" y="1188352"/>
                    <a:pt x="3028273" y="1186495"/>
                    <a:pt x="3028644" y="1185009"/>
                  </a:cubicBezTo>
                  <a:cubicBezTo>
                    <a:pt x="2964750" y="1166806"/>
                    <a:pt x="2900485" y="1148604"/>
                    <a:pt x="2836591" y="1130402"/>
                  </a:cubicBezTo>
                  <a:cubicBezTo>
                    <a:pt x="2835848" y="1133002"/>
                    <a:pt x="2835105" y="1135602"/>
                    <a:pt x="2834362" y="1138203"/>
                  </a:cubicBezTo>
                  <a:cubicBezTo>
                    <a:pt x="2899742" y="1151947"/>
                    <a:pt x="2958064" y="1190952"/>
                    <a:pt x="3027158" y="1189838"/>
                  </a:cubicBezTo>
                  <a:close/>
                </a:path>
              </a:pathLst>
            </a:custGeom>
            <a:solidFill>
              <a:srgbClr val="000000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2F387F7-82E3-4A9D-8217-89796EFEC901}"/>
                </a:ext>
              </a:extLst>
            </p:cNvPr>
            <p:cNvSpPr/>
            <p:nvPr/>
          </p:nvSpPr>
          <p:spPr>
            <a:xfrm>
              <a:off x="2549957" y="2237286"/>
              <a:ext cx="1404179" cy="661227"/>
            </a:xfrm>
            <a:custGeom>
              <a:avLst/>
              <a:gdLst>
                <a:gd name="connsiteX0" fmla="*/ 1407523 w 1404179"/>
                <a:gd name="connsiteY0" fmla="*/ 87185 h 661227"/>
                <a:gd name="connsiteX1" fmla="*/ 1375947 w 1404179"/>
                <a:gd name="connsiteY1" fmla="*/ 155537 h 661227"/>
                <a:gd name="connsiteX2" fmla="*/ 1180551 w 1404179"/>
                <a:gd name="connsiteY2" fmla="*/ 647371 h 661227"/>
                <a:gd name="connsiteX3" fmla="*/ 1159748 w 1404179"/>
                <a:gd name="connsiteY3" fmla="*/ 661859 h 661227"/>
                <a:gd name="connsiteX4" fmla="*/ 576902 w 1404179"/>
                <a:gd name="connsiteY4" fmla="*/ 644028 h 661227"/>
                <a:gd name="connsiteX5" fmla="*/ 268949 w 1404179"/>
                <a:gd name="connsiteY5" fmla="*/ 635484 h 661227"/>
                <a:gd name="connsiteX6" fmla="*/ 0 w 1404179"/>
                <a:gd name="connsiteY6" fmla="*/ 626568 h 661227"/>
                <a:gd name="connsiteX7" fmla="*/ 5201 w 1404179"/>
                <a:gd name="connsiteY7" fmla="*/ 613195 h 661227"/>
                <a:gd name="connsiteX8" fmla="*/ 363304 w 1404179"/>
                <a:gd name="connsiteY8" fmla="*/ 16233 h 661227"/>
                <a:gd name="connsiteX9" fmla="*/ 396736 w 1404179"/>
                <a:gd name="connsiteY9" fmla="*/ 260 h 661227"/>
                <a:gd name="connsiteX10" fmla="*/ 622222 w 1404179"/>
                <a:gd name="connsiteY10" fmla="*/ 19948 h 661227"/>
                <a:gd name="connsiteX11" fmla="*/ 834707 w 1404179"/>
                <a:gd name="connsiteY11" fmla="*/ 37779 h 661227"/>
                <a:gd name="connsiteX12" fmla="*/ 1060193 w 1404179"/>
                <a:gd name="connsiteY12" fmla="*/ 57096 h 661227"/>
                <a:gd name="connsiteX13" fmla="*/ 1270820 w 1404179"/>
                <a:gd name="connsiteY13" fmla="*/ 74555 h 661227"/>
                <a:gd name="connsiteX14" fmla="*/ 1407523 w 1404179"/>
                <a:gd name="connsiteY14" fmla="*/ 87185 h 6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4179" h="661227">
                  <a:moveTo>
                    <a:pt x="1407523" y="87185"/>
                  </a:moveTo>
                  <a:cubicBezTo>
                    <a:pt x="1396378" y="110960"/>
                    <a:pt x="1386348" y="133248"/>
                    <a:pt x="1375947" y="155537"/>
                  </a:cubicBezTo>
                  <a:cubicBezTo>
                    <a:pt x="1300166" y="315272"/>
                    <a:pt x="1231443" y="477607"/>
                    <a:pt x="1180551" y="647371"/>
                  </a:cubicBezTo>
                  <a:cubicBezTo>
                    <a:pt x="1176836" y="659630"/>
                    <a:pt x="1171635" y="662230"/>
                    <a:pt x="1159748" y="661859"/>
                  </a:cubicBezTo>
                  <a:cubicBezTo>
                    <a:pt x="965466" y="655544"/>
                    <a:pt x="771184" y="649600"/>
                    <a:pt x="576902" y="644028"/>
                  </a:cubicBezTo>
                  <a:cubicBezTo>
                    <a:pt x="474375" y="641056"/>
                    <a:pt x="371476" y="638456"/>
                    <a:pt x="268949" y="635484"/>
                  </a:cubicBezTo>
                  <a:cubicBezTo>
                    <a:pt x="179794" y="632884"/>
                    <a:pt x="91012" y="629540"/>
                    <a:pt x="0" y="626568"/>
                  </a:cubicBezTo>
                  <a:cubicBezTo>
                    <a:pt x="1857" y="621739"/>
                    <a:pt x="3343" y="617282"/>
                    <a:pt x="5201" y="613195"/>
                  </a:cubicBezTo>
                  <a:cubicBezTo>
                    <a:pt x="106985" y="403683"/>
                    <a:pt x="224000" y="203457"/>
                    <a:pt x="363304" y="16233"/>
                  </a:cubicBezTo>
                  <a:cubicBezTo>
                    <a:pt x="372590" y="3603"/>
                    <a:pt x="381134" y="-1226"/>
                    <a:pt x="396736" y="260"/>
                  </a:cubicBezTo>
                  <a:cubicBezTo>
                    <a:pt x="471775" y="7318"/>
                    <a:pt x="546813" y="13633"/>
                    <a:pt x="622222" y="19948"/>
                  </a:cubicBezTo>
                  <a:cubicBezTo>
                    <a:pt x="693174" y="25892"/>
                    <a:pt x="763755" y="31835"/>
                    <a:pt x="834707" y="37779"/>
                  </a:cubicBezTo>
                  <a:cubicBezTo>
                    <a:pt x="909745" y="44094"/>
                    <a:pt x="984783" y="50780"/>
                    <a:pt x="1060193" y="57096"/>
                  </a:cubicBezTo>
                  <a:cubicBezTo>
                    <a:pt x="1130402" y="63039"/>
                    <a:pt x="1200611" y="68612"/>
                    <a:pt x="1270820" y="74555"/>
                  </a:cubicBezTo>
                  <a:cubicBezTo>
                    <a:pt x="1315397" y="78641"/>
                    <a:pt x="1359974" y="83099"/>
                    <a:pt x="1407523" y="8718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2DCACA9-5D17-4F78-A975-245CCD7A882F}"/>
                </a:ext>
              </a:extLst>
            </p:cNvPr>
            <p:cNvSpPr/>
            <p:nvPr/>
          </p:nvSpPr>
          <p:spPr>
            <a:xfrm>
              <a:off x="2255748" y="2965234"/>
              <a:ext cx="1441327" cy="631509"/>
            </a:xfrm>
            <a:custGeom>
              <a:avLst/>
              <a:gdLst>
                <a:gd name="connsiteX0" fmla="*/ 0 w 1441326"/>
                <a:gd name="connsiteY0" fmla="*/ 634143 h 631509"/>
                <a:gd name="connsiteX1" fmla="*/ 20431 w 1441326"/>
                <a:gd name="connsiteY1" fmla="*/ 570992 h 631509"/>
                <a:gd name="connsiteX2" fmla="*/ 169393 w 1441326"/>
                <a:gd name="connsiteY2" fmla="*/ 150110 h 631509"/>
                <a:gd name="connsiteX3" fmla="*/ 231058 w 1441326"/>
                <a:gd name="connsiteY3" fmla="*/ 13407 h 631509"/>
                <a:gd name="connsiteX4" fmla="*/ 253718 w 1441326"/>
                <a:gd name="connsiteY4" fmla="*/ 34 h 631509"/>
                <a:gd name="connsiteX5" fmla="*/ 628537 w 1441326"/>
                <a:gd name="connsiteY5" fmla="*/ 13035 h 631509"/>
                <a:gd name="connsiteX6" fmla="*/ 1124086 w 1441326"/>
                <a:gd name="connsiteY6" fmla="*/ 29752 h 631509"/>
                <a:gd name="connsiteX7" fmla="*/ 1443184 w 1441326"/>
                <a:gd name="connsiteY7" fmla="*/ 40896 h 631509"/>
                <a:gd name="connsiteX8" fmla="*/ 1321340 w 1441326"/>
                <a:gd name="connsiteY8" fmla="*/ 622256 h 631509"/>
                <a:gd name="connsiteX9" fmla="*/ 0 w 1441326"/>
                <a:gd name="connsiteY9" fmla="*/ 634143 h 6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326" h="631509">
                  <a:moveTo>
                    <a:pt x="0" y="634143"/>
                  </a:moveTo>
                  <a:cubicBezTo>
                    <a:pt x="7430" y="611855"/>
                    <a:pt x="13373" y="591423"/>
                    <a:pt x="20431" y="570992"/>
                  </a:cubicBezTo>
                  <a:cubicBezTo>
                    <a:pt x="69837" y="430574"/>
                    <a:pt x="118129" y="289785"/>
                    <a:pt x="169393" y="150110"/>
                  </a:cubicBezTo>
                  <a:cubicBezTo>
                    <a:pt x="186481" y="103304"/>
                    <a:pt x="210998" y="59098"/>
                    <a:pt x="231058" y="13407"/>
                  </a:cubicBezTo>
                  <a:cubicBezTo>
                    <a:pt x="235887" y="2262"/>
                    <a:pt x="242202" y="-338"/>
                    <a:pt x="253718" y="34"/>
                  </a:cubicBezTo>
                  <a:cubicBezTo>
                    <a:pt x="378534" y="4491"/>
                    <a:pt x="503722" y="8949"/>
                    <a:pt x="628537" y="13035"/>
                  </a:cubicBezTo>
                  <a:cubicBezTo>
                    <a:pt x="793844" y="18607"/>
                    <a:pt x="958780" y="24180"/>
                    <a:pt x="1124086" y="29752"/>
                  </a:cubicBezTo>
                  <a:cubicBezTo>
                    <a:pt x="1229957" y="33466"/>
                    <a:pt x="1335456" y="37181"/>
                    <a:pt x="1443184" y="40896"/>
                  </a:cubicBezTo>
                  <a:cubicBezTo>
                    <a:pt x="1391921" y="232578"/>
                    <a:pt x="1346229" y="423888"/>
                    <a:pt x="1321340" y="622256"/>
                  </a:cubicBezTo>
                  <a:cubicBezTo>
                    <a:pt x="880770" y="626342"/>
                    <a:pt x="442056" y="630428"/>
                    <a:pt x="0" y="634143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4AC1F9-24A6-4E6F-856D-E6FB58EC4C8A}"/>
                </a:ext>
              </a:extLst>
            </p:cNvPr>
            <p:cNvSpPr/>
            <p:nvPr/>
          </p:nvSpPr>
          <p:spPr>
            <a:xfrm>
              <a:off x="2972697" y="1664164"/>
              <a:ext cx="1493334" cy="586932"/>
            </a:xfrm>
            <a:custGeom>
              <a:avLst/>
              <a:gdLst>
                <a:gd name="connsiteX0" fmla="*/ 0 w 1493333"/>
                <a:gd name="connsiteY0" fmla="*/ 496486 h 586932"/>
                <a:gd name="connsiteX1" fmla="*/ 120358 w 1493333"/>
                <a:gd name="connsiteY1" fmla="*/ 384301 h 586932"/>
                <a:gd name="connsiteX2" fmla="*/ 595848 w 1493333"/>
                <a:gd name="connsiteY2" fmla="*/ 60002 h 586932"/>
                <a:gd name="connsiteX3" fmla="*/ 702090 w 1493333"/>
                <a:gd name="connsiteY3" fmla="*/ 11710 h 586932"/>
                <a:gd name="connsiteX4" fmla="*/ 810561 w 1493333"/>
                <a:gd name="connsiteY4" fmla="*/ 6138 h 586932"/>
                <a:gd name="connsiteX5" fmla="*/ 1281221 w 1493333"/>
                <a:gd name="connsiteY5" fmla="*/ 79319 h 586932"/>
                <a:gd name="connsiteX6" fmla="*/ 1479218 w 1493333"/>
                <a:gd name="connsiteY6" fmla="*/ 109780 h 586932"/>
                <a:gd name="connsiteX7" fmla="*/ 1493705 w 1493333"/>
                <a:gd name="connsiteY7" fmla="*/ 113866 h 586932"/>
                <a:gd name="connsiteX8" fmla="*/ 1454700 w 1493333"/>
                <a:gd name="connsiteY8" fmla="*/ 142098 h 586932"/>
                <a:gd name="connsiteX9" fmla="*/ 1174607 w 1493333"/>
                <a:gd name="connsiteY9" fmla="*/ 373156 h 586932"/>
                <a:gd name="connsiteX10" fmla="*/ 1024159 w 1493333"/>
                <a:gd name="connsiteY10" fmla="*/ 574868 h 586932"/>
                <a:gd name="connsiteX11" fmla="*/ 999271 w 1493333"/>
                <a:gd name="connsiteY11" fmla="*/ 587870 h 586932"/>
                <a:gd name="connsiteX12" fmla="*/ 594733 w 1493333"/>
                <a:gd name="connsiteY12" fmla="*/ 552208 h 586932"/>
                <a:gd name="connsiteX13" fmla="*/ 271178 w 1493333"/>
                <a:gd name="connsiteY13" fmla="*/ 524719 h 586932"/>
                <a:gd name="connsiteX14" fmla="*/ 3715 w 1493333"/>
                <a:gd name="connsiteY14" fmla="*/ 501316 h 586932"/>
                <a:gd name="connsiteX15" fmla="*/ 0 w 1493333"/>
                <a:gd name="connsiteY15" fmla="*/ 496486 h 58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3333" h="586932">
                  <a:moveTo>
                    <a:pt x="0" y="496486"/>
                  </a:moveTo>
                  <a:cubicBezTo>
                    <a:pt x="40119" y="458967"/>
                    <a:pt x="78753" y="419962"/>
                    <a:pt x="120358" y="384301"/>
                  </a:cubicBezTo>
                  <a:cubicBezTo>
                    <a:pt x="266720" y="258370"/>
                    <a:pt x="423854" y="148042"/>
                    <a:pt x="595848" y="60002"/>
                  </a:cubicBezTo>
                  <a:cubicBezTo>
                    <a:pt x="630395" y="42171"/>
                    <a:pt x="667171" y="29170"/>
                    <a:pt x="702090" y="11710"/>
                  </a:cubicBezTo>
                  <a:cubicBezTo>
                    <a:pt x="738123" y="-6492"/>
                    <a:pt x="773785" y="566"/>
                    <a:pt x="810561" y="6138"/>
                  </a:cubicBezTo>
                  <a:cubicBezTo>
                    <a:pt x="967323" y="30655"/>
                    <a:pt x="1124458" y="55173"/>
                    <a:pt x="1281221" y="79319"/>
                  </a:cubicBezTo>
                  <a:cubicBezTo>
                    <a:pt x="1346972" y="89720"/>
                    <a:pt x="1413095" y="99378"/>
                    <a:pt x="1479218" y="109780"/>
                  </a:cubicBezTo>
                  <a:cubicBezTo>
                    <a:pt x="1483304" y="110523"/>
                    <a:pt x="1487390" y="112009"/>
                    <a:pt x="1493705" y="113866"/>
                  </a:cubicBezTo>
                  <a:cubicBezTo>
                    <a:pt x="1479589" y="124267"/>
                    <a:pt x="1467330" y="133183"/>
                    <a:pt x="1454700" y="142098"/>
                  </a:cubicBezTo>
                  <a:cubicBezTo>
                    <a:pt x="1355888" y="212679"/>
                    <a:pt x="1258189" y="284374"/>
                    <a:pt x="1174607" y="373156"/>
                  </a:cubicBezTo>
                  <a:cubicBezTo>
                    <a:pt x="1116657" y="434821"/>
                    <a:pt x="1065765" y="501316"/>
                    <a:pt x="1024159" y="574868"/>
                  </a:cubicBezTo>
                  <a:cubicBezTo>
                    <a:pt x="1018216" y="585641"/>
                    <a:pt x="1011529" y="588984"/>
                    <a:pt x="999271" y="587870"/>
                  </a:cubicBezTo>
                  <a:cubicBezTo>
                    <a:pt x="864425" y="575611"/>
                    <a:pt x="729579" y="563724"/>
                    <a:pt x="594733" y="552208"/>
                  </a:cubicBezTo>
                  <a:cubicBezTo>
                    <a:pt x="487005" y="542921"/>
                    <a:pt x="378906" y="534005"/>
                    <a:pt x="271178" y="524719"/>
                  </a:cubicBezTo>
                  <a:cubicBezTo>
                    <a:pt x="182023" y="516918"/>
                    <a:pt x="92869" y="509117"/>
                    <a:pt x="3715" y="501316"/>
                  </a:cubicBezTo>
                  <a:cubicBezTo>
                    <a:pt x="2229" y="499830"/>
                    <a:pt x="1114" y="497972"/>
                    <a:pt x="0" y="496486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81833D-E3E1-40A1-8328-66C5D04A6D35}"/>
                </a:ext>
              </a:extLst>
            </p:cNvPr>
            <p:cNvSpPr/>
            <p:nvPr/>
          </p:nvSpPr>
          <p:spPr>
            <a:xfrm>
              <a:off x="4901772" y="1462714"/>
              <a:ext cx="1285307" cy="334328"/>
            </a:xfrm>
            <a:custGeom>
              <a:avLst/>
              <a:gdLst>
                <a:gd name="connsiteX0" fmla="*/ 371 w 1285307"/>
                <a:gd name="connsiteY0" fmla="*/ 130321 h 334328"/>
                <a:gd name="connsiteX1" fmla="*/ 250375 w 1285307"/>
                <a:gd name="connsiteY1" fmla="*/ 135150 h 334328"/>
                <a:gd name="connsiteX2" fmla="*/ 705804 w 1285307"/>
                <a:gd name="connsiteY2" fmla="*/ 4019 h 334328"/>
                <a:gd name="connsiteX3" fmla="*/ 727722 w 1285307"/>
                <a:gd name="connsiteY3" fmla="*/ 1047 h 334328"/>
                <a:gd name="connsiteX4" fmla="*/ 1284192 w 1285307"/>
                <a:gd name="connsiteY4" fmla="*/ 174898 h 334328"/>
                <a:gd name="connsiteX5" fmla="*/ 1286422 w 1285307"/>
                <a:gd name="connsiteY5" fmla="*/ 177127 h 334328"/>
                <a:gd name="connsiteX6" fmla="*/ 1283078 w 1285307"/>
                <a:gd name="connsiteY6" fmla="*/ 181956 h 334328"/>
                <a:gd name="connsiteX7" fmla="*/ 998156 w 1285307"/>
                <a:gd name="connsiteY7" fmla="*/ 327575 h 334328"/>
                <a:gd name="connsiteX8" fmla="*/ 820591 w 1285307"/>
                <a:gd name="connsiteY8" fmla="*/ 331289 h 334328"/>
                <a:gd name="connsiteX9" fmla="*/ 558328 w 1285307"/>
                <a:gd name="connsiteY9" fmla="*/ 294142 h 334328"/>
                <a:gd name="connsiteX10" fmla="*/ 380392 w 1285307"/>
                <a:gd name="connsiteY10" fmla="*/ 243250 h 334328"/>
                <a:gd name="connsiteX11" fmla="*/ 10030 w 1285307"/>
                <a:gd name="connsiteY11" fmla="*/ 131807 h 334328"/>
                <a:gd name="connsiteX12" fmla="*/ 0 w 1285307"/>
                <a:gd name="connsiteY12" fmla="*/ 127349 h 334328"/>
                <a:gd name="connsiteX13" fmla="*/ 371 w 1285307"/>
                <a:gd name="connsiteY13" fmla="*/ 130321 h 3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5307" h="334328">
                  <a:moveTo>
                    <a:pt x="371" y="130321"/>
                  </a:moveTo>
                  <a:cubicBezTo>
                    <a:pt x="83582" y="132178"/>
                    <a:pt x="167164" y="137750"/>
                    <a:pt x="250375" y="135150"/>
                  </a:cubicBezTo>
                  <a:cubicBezTo>
                    <a:pt x="412710" y="129949"/>
                    <a:pt x="567244" y="94288"/>
                    <a:pt x="705804" y="4019"/>
                  </a:cubicBezTo>
                  <a:cubicBezTo>
                    <a:pt x="711377" y="304"/>
                    <a:pt x="721406" y="-1182"/>
                    <a:pt x="727722" y="1047"/>
                  </a:cubicBezTo>
                  <a:cubicBezTo>
                    <a:pt x="913460" y="58626"/>
                    <a:pt x="1098826" y="116576"/>
                    <a:pt x="1284192" y="174898"/>
                  </a:cubicBezTo>
                  <a:cubicBezTo>
                    <a:pt x="1284564" y="174898"/>
                    <a:pt x="1284936" y="175641"/>
                    <a:pt x="1286422" y="177127"/>
                  </a:cubicBezTo>
                  <a:cubicBezTo>
                    <a:pt x="1285307" y="178613"/>
                    <a:pt x="1284564" y="180842"/>
                    <a:pt x="1283078" y="181956"/>
                  </a:cubicBezTo>
                  <a:cubicBezTo>
                    <a:pt x="1199125" y="252165"/>
                    <a:pt x="1108856" y="309744"/>
                    <a:pt x="998156" y="327575"/>
                  </a:cubicBezTo>
                  <a:cubicBezTo>
                    <a:pt x="939092" y="336862"/>
                    <a:pt x="879655" y="337976"/>
                    <a:pt x="820591" y="331289"/>
                  </a:cubicBezTo>
                  <a:cubicBezTo>
                    <a:pt x="732922" y="320888"/>
                    <a:pt x="644882" y="310487"/>
                    <a:pt x="558328" y="294142"/>
                  </a:cubicBezTo>
                  <a:cubicBezTo>
                    <a:pt x="498149" y="282626"/>
                    <a:pt x="439456" y="261080"/>
                    <a:pt x="380392" y="243250"/>
                  </a:cubicBezTo>
                  <a:cubicBezTo>
                    <a:pt x="257061" y="206473"/>
                    <a:pt x="133360" y="168954"/>
                    <a:pt x="10030" y="131807"/>
                  </a:cubicBezTo>
                  <a:cubicBezTo>
                    <a:pt x="6687" y="130692"/>
                    <a:pt x="3343" y="128835"/>
                    <a:pt x="0" y="127349"/>
                  </a:cubicBezTo>
                  <a:cubicBezTo>
                    <a:pt x="0" y="128092"/>
                    <a:pt x="371" y="129206"/>
                    <a:pt x="371" y="130321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334AC5-AB98-4E1E-A05F-ACF5C87529F6}"/>
                </a:ext>
              </a:extLst>
            </p:cNvPr>
            <p:cNvSpPr/>
            <p:nvPr/>
          </p:nvSpPr>
          <p:spPr>
            <a:xfrm>
              <a:off x="3859410" y="1578561"/>
              <a:ext cx="1151576" cy="159735"/>
            </a:xfrm>
            <a:custGeom>
              <a:avLst/>
              <a:gdLst>
                <a:gd name="connsiteX0" fmla="*/ 0 w 1151575"/>
                <a:gd name="connsiteY0" fmla="*/ 40477 h 159734"/>
                <a:gd name="connsiteX1" fmla="*/ 242945 w 1151575"/>
                <a:gd name="connsiteY1" fmla="*/ 13731 h 159734"/>
                <a:gd name="connsiteX2" fmla="*/ 639682 w 1151575"/>
                <a:gd name="connsiteY2" fmla="*/ 729 h 159734"/>
                <a:gd name="connsiteX3" fmla="*/ 860710 w 1151575"/>
                <a:gd name="connsiteY3" fmla="*/ 26361 h 159734"/>
                <a:gd name="connsiteX4" fmla="*/ 1149347 w 1151575"/>
                <a:gd name="connsiteY4" fmla="*/ 93970 h 159734"/>
                <a:gd name="connsiteX5" fmla="*/ 1153805 w 1151575"/>
                <a:gd name="connsiteY5" fmla="*/ 98427 h 159734"/>
                <a:gd name="connsiteX6" fmla="*/ 1112199 w 1151575"/>
                <a:gd name="connsiteY6" fmla="*/ 94341 h 159734"/>
                <a:gd name="connsiteX7" fmla="*/ 763755 w 1151575"/>
                <a:gd name="connsiteY7" fmla="*/ 136318 h 159734"/>
                <a:gd name="connsiteX8" fmla="*/ 733665 w 1151575"/>
                <a:gd name="connsiteY8" fmla="*/ 145976 h 159734"/>
                <a:gd name="connsiteX9" fmla="*/ 579874 w 1151575"/>
                <a:gd name="connsiteY9" fmla="*/ 148948 h 159734"/>
                <a:gd name="connsiteX10" fmla="*/ 4829 w 1151575"/>
                <a:gd name="connsiteY10" fmla="*/ 48650 h 159734"/>
                <a:gd name="connsiteX11" fmla="*/ 0 w 1151575"/>
                <a:gd name="connsiteY11" fmla="*/ 46421 h 159734"/>
                <a:gd name="connsiteX12" fmla="*/ 0 w 1151575"/>
                <a:gd name="connsiteY12" fmla="*/ 40477 h 15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575" h="159734">
                  <a:moveTo>
                    <a:pt x="0" y="40477"/>
                  </a:moveTo>
                  <a:cubicBezTo>
                    <a:pt x="80982" y="31190"/>
                    <a:pt x="161592" y="17817"/>
                    <a:pt x="242945" y="13731"/>
                  </a:cubicBezTo>
                  <a:cubicBezTo>
                    <a:pt x="375191" y="6673"/>
                    <a:pt x="507808" y="7416"/>
                    <a:pt x="639682" y="729"/>
                  </a:cubicBezTo>
                  <a:cubicBezTo>
                    <a:pt x="715463" y="-2986"/>
                    <a:pt x="787901" y="7787"/>
                    <a:pt x="860710" y="26361"/>
                  </a:cubicBezTo>
                  <a:cubicBezTo>
                    <a:pt x="956551" y="50878"/>
                    <a:pt x="1053135" y="71681"/>
                    <a:pt x="1149347" y="93970"/>
                  </a:cubicBezTo>
                  <a:cubicBezTo>
                    <a:pt x="1150833" y="94341"/>
                    <a:pt x="1152319" y="95084"/>
                    <a:pt x="1153805" y="98427"/>
                  </a:cubicBezTo>
                  <a:cubicBezTo>
                    <a:pt x="1140060" y="96942"/>
                    <a:pt x="1125944" y="96199"/>
                    <a:pt x="1112199" y="94341"/>
                  </a:cubicBezTo>
                  <a:cubicBezTo>
                    <a:pt x="992584" y="77996"/>
                    <a:pt x="877055" y="97313"/>
                    <a:pt x="763755" y="136318"/>
                  </a:cubicBezTo>
                  <a:cubicBezTo>
                    <a:pt x="753725" y="139661"/>
                    <a:pt x="742952" y="141147"/>
                    <a:pt x="733665" y="145976"/>
                  </a:cubicBezTo>
                  <a:cubicBezTo>
                    <a:pt x="682773" y="171980"/>
                    <a:pt x="631509" y="158235"/>
                    <a:pt x="579874" y="148948"/>
                  </a:cubicBezTo>
                  <a:cubicBezTo>
                    <a:pt x="388193" y="115515"/>
                    <a:pt x="196511" y="82082"/>
                    <a:pt x="4829" y="48650"/>
                  </a:cubicBezTo>
                  <a:cubicBezTo>
                    <a:pt x="3343" y="48278"/>
                    <a:pt x="1857" y="47164"/>
                    <a:pt x="0" y="46421"/>
                  </a:cubicBezTo>
                  <a:cubicBezTo>
                    <a:pt x="371" y="44563"/>
                    <a:pt x="371" y="42334"/>
                    <a:pt x="0" y="40477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239955-9BC6-45A2-B04F-81F800E6A26C}"/>
                </a:ext>
              </a:extLst>
            </p:cNvPr>
            <p:cNvSpPr/>
            <p:nvPr/>
          </p:nvSpPr>
          <p:spPr>
            <a:xfrm>
              <a:off x="5921474" y="486408"/>
              <a:ext cx="676086" cy="523781"/>
            </a:xfrm>
            <a:custGeom>
              <a:avLst/>
              <a:gdLst>
                <a:gd name="connsiteX0" fmla="*/ 679058 w 676086"/>
                <a:gd name="connsiteY0" fmla="*/ 0 h 523781"/>
                <a:gd name="connsiteX1" fmla="*/ 580617 w 676086"/>
                <a:gd name="connsiteY1" fmla="*/ 526753 h 523781"/>
                <a:gd name="connsiteX2" fmla="*/ 0 w 676086"/>
                <a:gd name="connsiteY2" fmla="*/ 474746 h 523781"/>
                <a:gd name="connsiteX3" fmla="*/ 69094 w 676086"/>
                <a:gd name="connsiteY3" fmla="*/ 5944 h 523781"/>
                <a:gd name="connsiteX4" fmla="*/ 679058 w 676086"/>
                <a:gd name="connsiteY4" fmla="*/ 0 h 52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086" h="523781">
                  <a:moveTo>
                    <a:pt x="679058" y="0"/>
                  </a:moveTo>
                  <a:cubicBezTo>
                    <a:pt x="662713" y="179794"/>
                    <a:pt x="630766" y="353645"/>
                    <a:pt x="580617" y="526753"/>
                  </a:cubicBezTo>
                  <a:cubicBezTo>
                    <a:pt x="387821" y="509294"/>
                    <a:pt x="195396" y="492206"/>
                    <a:pt x="0" y="474746"/>
                  </a:cubicBezTo>
                  <a:cubicBezTo>
                    <a:pt x="41605" y="320584"/>
                    <a:pt x="60179" y="164935"/>
                    <a:pt x="69094" y="5944"/>
                  </a:cubicBezTo>
                  <a:cubicBezTo>
                    <a:pt x="272292" y="4086"/>
                    <a:pt x="474747" y="1857"/>
                    <a:pt x="679058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870478-87DA-4939-AC85-0942D149EEEF}"/>
                </a:ext>
              </a:extLst>
            </p:cNvPr>
            <p:cNvSpPr/>
            <p:nvPr/>
          </p:nvSpPr>
          <p:spPr>
            <a:xfrm>
              <a:off x="5669613" y="1032106"/>
              <a:ext cx="809818" cy="553499"/>
            </a:xfrm>
            <a:custGeom>
              <a:avLst/>
              <a:gdLst>
                <a:gd name="connsiteX0" fmla="*/ 0 w 809817"/>
                <a:gd name="connsiteY0" fmla="*/ 380391 h 553499"/>
                <a:gd name="connsiteX1" fmla="*/ 228829 w 809817"/>
                <a:gd name="connsiteY1" fmla="*/ 0 h 553499"/>
                <a:gd name="connsiteX2" fmla="*/ 811675 w 809817"/>
                <a:gd name="connsiteY2" fmla="*/ 69838 h 553499"/>
                <a:gd name="connsiteX3" fmla="*/ 793844 w 809817"/>
                <a:gd name="connsiteY3" fmla="*/ 132246 h 553499"/>
                <a:gd name="connsiteX4" fmla="*/ 583589 w 809817"/>
                <a:gd name="connsiteY4" fmla="*/ 544212 h 553499"/>
                <a:gd name="connsiteX5" fmla="*/ 560929 w 809817"/>
                <a:gd name="connsiteY5" fmla="*/ 552385 h 553499"/>
                <a:gd name="connsiteX6" fmla="*/ 6315 w 809817"/>
                <a:gd name="connsiteY6" fmla="*/ 384106 h 553499"/>
                <a:gd name="connsiteX7" fmla="*/ 0 w 809817"/>
                <a:gd name="connsiteY7" fmla="*/ 380391 h 55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817" h="553499">
                  <a:moveTo>
                    <a:pt x="0" y="380391"/>
                  </a:moveTo>
                  <a:cubicBezTo>
                    <a:pt x="110328" y="273406"/>
                    <a:pt x="188710" y="148590"/>
                    <a:pt x="228829" y="0"/>
                  </a:cubicBezTo>
                  <a:cubicBezTo>
                    <a:pt x="423854" y="23403"/>
                    <a:pt x="616279" y="46435"/>
                    <a:pt x="811675" y="69838"/>
                  </a:cubicBezTo>
                  <a:cubicBezTo>
                    <a:pt x="805731" y="91383"/>
                    <a:pt x="800159" y="111814"/>
                    <a:pt x="793844" y="132246"/>
                  </a:cubicBezTo>
                  <a:cubicBezTo>
                    <a:pt x="747038" y="281579"/>
                    <a:pt x="681658" y="421254"/>
                    <a:pt x="583589" y="544212"/>
                  </a:cubicBezTo>
                  <a:cubicBezTo>
                    <a:pt x="577274" y="552385"/>
                    <a:pt x="572073" y="555728"/>
                    <a:pt x="560929" y="552385"/>
                  </a:cubicBezTo>
                  <a:cubicBezTo>
                    <a:pt x="376305" y="495921"/>
                    <a:pt x="191310" y="440199"/>
                    <a:pt x="6315" y="384106"/>
                  </a:cubicBezTo>
                  <a:cubicBezTo>
                    <a:pt x="4829" y="383735"/>
                    <a:pt x="4086" y="382992"/>
                    <a:pt x="0" y="380391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58487A-257D-43E0-9277-153B433170A0}"/>
              </a:ext>
            </a:extLst>
          </p:cNvPr>
          <p:cNvSpPr txBox="1"/>
          <p:nvPr/>
        </p:nvSpPr>
        <p:spPr>
          <a:xfrm>
            <a:off x="5003800" y="70007"/>
            <a:ext cx="65296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8000" b="1" err="1"/>
              <a:t>Any</a:t>
            </a:r>
            <a:r>
              <a:rPr lang="pt-PT" sz="8000" b="1"/>
              <a:t> </a:t>
            </a:r>
            <a:r>
              <a:rPr lang="pt-PT" sz="8000" b="1" err="1"/>
              <a:t>questions</a:t>
            </a:r>
            <a:r>
              <a:rPr lang="pt-PT" sz="8000" b="1"/>
              <a:t>?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164755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>
            <a:extLst>
              <a:ext uri="{FF2B5EF4-FFF2-40B4-BE49-F238E27FC236}">
                <a16:creationId xmlns:a16="http://schemas.microsoft.com/office/drawing/2014/main" id="{0B55D648-F50B-44DB-BC7B-E51764160231}"/>
              </a:ext>
            </a:extLst>
          </p:cNvPr>
          <p:cNvSpPr/>
          <p:nvPr/>
        </p:nvSpPr>
        <p:spPr>
          <a:xfrm rot="5400000">
            <a:off x="2909889" y="-2820262"/>
            <a:ext cx="3135383" cy="8955159"/>
          </a:xfrm>
          <a:prstGeom prst="trapezoid">
            <a:avLst>
              <a:gd name="adj" fmla="val 3704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73">
            <a:extLst>
              <a:ext uri="{FF2B5EF4-FFF2-40B4-BE49-F238E27FC236}">
                <a16:creationId xmlns:a16="http://schemas.microsoft.com/office/drawing/2014/main" id="{0D7C2BF5-3A83-4EC8-A3E0-F7B6B12BC84A}"/>
              </a:ext>
            </a:extLst>
          </p:cNvPr>
          <p:cNvSpPr/>
          <p:nvPr/>
        </p:nvSpPr>
        <p:spPr>
          <a:xfrm>
            <a:off x="8735276" y="486386"/>
            <a:ext cx="2999618" cy="6046474"/>
          </a:xfrm>
          <a:custGeom>
            <a:avLst/>
            <a:gdLst>
              <a:gd name="connsiteX0" fmla="*/ 1844626 w 2228695"/>
              <a:gd name="connsiteY0" fmla="*/ 4493540 h 4492487"/>
              <a:gd name="connsiteX1" fmla="*/ 1837607 w 2228695"/>
              <a:gd name="connsiteY1" fmla="*/ 4493540 h 4492487"/>
              <a:gd name="connsiteX2" fmla="*/ 1823217 w 2228695"/>
              <a:gd name="connsiteY2" fmla="*/ 4484766 h 4492487"/>
              <a:gd name="connsiteX3" fmla="*/ 1052474 w 2228695"/>
              <a:gd name="connsiteY3" fmla="*/ 4147127 h 4492487"/>
              <a:gd name="connsiteX4" fmla="*/ 1025449 w 2228695"/>
              <a:gd name="connsiteY4" fmla="*/ 4142915 h 4492487"/>
              <a:gd name="connsiteX5" fmla="*/ 740457 w 2228695"/>
              <a:gd name="connsiteY5" fmla="*/ 4182576 h 4492487"/>
              <a:gd name="connsiteX6" fmla="*/ 77113 w 2228695"/>
              <a:gd name="connsiteY6" fmla="*/ 4275584 h 4492487"/>
              <a:gd name="connsiteX7" fmla="*/ 17096 w 2228695"/>
              <a:gd name="connsiteY7" fmla="*/ 4283657 h 4492487"/>
              <a:gd name="connsiteX8" fmla="*/ 2004 w 2228695"/>
              <a:gd name="connsiteY8" fmla="*/ 4221534 h 4492487"/>
              <a:gd name="connsiteX9" fmla="*/ 17447 w 2228695"/>
              <a:gd name="connsiteY9" fmla="*/ 4197668 h 4492487"/>
              <a:gd name="connsiteX10" fmla="*/ 91503 w 2228695"/>
              <a:gd name="connsiteY10" fmla="*/ 4184682 h 4492487"/>
              <a:gd name="connsiteX11" fmla="*/ 69743 w 2228695"/>
              <a:gd name="connsiteY11" fmla="*/ 4110977 h 4492487"/>
              <a:gd name="connsiteX12" fmla="*/ 86941 w 2228695"/>
              <a:gd name="connsiteY12" fmla="*/ 4097991 h 4492487"/>
              <a:gd name="connsiteX13" fmla="*/ 29030 w 2228695"/>
              <a:gd name="connsiteY13" fmla="*/ 4024637 h 4492487"/>
              <a:gd name="connsiteX14" fmla="*/ 58863 w 2228695"/>
              <a:gd name="connsiteY14" fmla="*/ 4012002 h 4492487"/>
              <a:gd name="connsiteX15" fmla="*/ 110456 w 2228695"/>
              <a:gd name="connsiteY15" fmla="*/ 4077634 h 4492487"/>
              <a:gd name="connsiteX16" fmla="*/ 123442 w 2228695"/>
              <a:gd name="connsiteY16" fmla="*/ 4079038 h 4492487"/>
              <a:gd name="connsiteX17" fmla="*/ 137481 w 2228695"/>
              <a:gd name="connsiteY17" fmla="*/ 4061138 h 4492487"/>
              <a:gd name="connsiteX18" fmla="*/ 128356 w 2228695"/>
              <a:gd name="connsiteY18" fmla="*/ 4050960 h 4492487"/>
              <a:gd name="connsiteX19" fmla="*/ 89046 w 2228695"/>
              <a:gd name="connsiteY19" fmla="*/ 4032709 h 4492487"/>
              <a:gd name="connsiteX20" fmla="*/ 96066 w 2228695"/>
              <a:gd name="connsiteY20" fmla="*/ 4003578 h 4492487"/>
              <a:gd name="connsiteX21" fmla="*/ 112211 w 2228695"/>
              <a:gd name="connsiteY21" fmla="*/ 3949177 h 4492487"/>
              <a:gd name="connsiteX22" fmla="*/ 166261 w 2228695"/>
              <a:gd name="connsiteY22" fmla="*/ 3931979 h 4492487"/>
              <a:gd name="connsiteX23" fmla="*/ 185214 w 2228695"/>
              <a:gd name="connsiteY23" fmla="*/ 3912676 h 4492487"/>
              <a:gd name="connsiteX24" fmla="*/ 443883 w 2228695"/>
              <a:gd name="connsiteY24" fmla="*/ 2925732 h 4492487"/>
              <a:gd name="connsiteX25" fmla="*/ 467749 w 2228695"/>
              <a:gd name="connsiteY25" fmla="*/ 2833426 h 4492487"/>
              <a:gd name="connsiteX26" fmla="*/ 412997 w 2228695"/>
              <a:gd name="connsiteY26" fmla="*/ 2823598 h 4492487"/>
              <a:gd name="connsiteX27" fmla="*/ 414050 w 2228695"/>
              <a:gd name="connsiteY27" fmla="*/ 2801136 h 4492487"/>
              <a:gd name="connsiteX28" fmla="*/ 436863 w 2228695"/>
              <a:gd name="connsiteY28" fmla="*/ 2799381 h 4492487"/>
              <a:gd name="connsiteX29" fmla="*/ 441075 w 2228695"/>
              <a:gd name="connsiteY29" fmla="*/ 2760072 h 4492487"/>
              <a:gd name="connsiteX30" fmla="*/ 465643 w 2228695"/>
              <a:gd name="connsiteY30" fmla="*/ 2738311 h 4492487"/>
              <a:gd name="connsiteX31" fmla="*/ 493019 w 2228695"/>
              <a:gd name="connsiteY31" fmla="*/ 2713392 h 4492487"/>
              <a:gd name="connsiteX32" fmla="*/ 509866 w 2228695"/>
              <a:gd name="connsiteY32" fmla="*/ 2694088 h 4492487"/>
              <a:gd name="connsiteX33" fmla="*/ 532680 w 2228695"/>
              <a:gd name="connsiteY33" fmla="*/ 2669520 h 4492487"/>
              <a:gd name="connsiteX34" fmla="*/ 718697 w 2228695"/>
              <a:gd name="connsiteY34" fmla="*/ 1942650 h 4492487"/>
              <a:gd name="connsiteX35" fmla="*/ 797315 w 2228695"/>
              <a:gd name="connsiteY35" fmla="*/ 1627825 h 4492487"/>
              <a:gd name="connsiteX36" fmla="*/ 790998 w 2228695"/>
              <a:gd name="connsiteY36" fmla="*/ 1575880 h 4492487"/>
              <a:gd name="connsiteX37" fmla="*/ 809599 w 2228695"/>
              <a:gd name="connsiteY37" fmla="*/ 1488136 h 4492487"/>
              <a:gd name="connsiteX38" fmla="*/ 817321 w 2228695"/>
              <a:gd name="connsiteY38" fmla="*/ 1474799 h 4492487"/>
              <a:gd name="connsiteX39" fmla="*/ 892079 w 2228695"/>
              <a:gd name="connsiteY39" fmla="*/ 1450231 h 4492487"/>
              <a:gd name="connsiteX40" fmla="*/ 880145 w 2228695"/>
              <a:gd name="connsiteY40" fmla="*/ 1428471 h 4492487"/>
              <a:gd name="connsiteX41" fmla="*/ 870318 w 2228695"/>
              <a:gd name="connsiteY41" fmla="*/ 1413379 h 4492487"/>
              <a:gd name="connsiteX42" fmla="*/ 851365 w 2228695"/>
              <a:gd name="connsiteY42" fmla="*/ 1389863 h 4492487"/>
              <a:gd name="connsiteX43" fmla="*/ 837326 w 2228695"/>
              <a:gd name="connsiteY43" fmla="*/ 1384599 h 4492487"/>
              <a:gd name="connsiteX44" fmla="*/ 806441 w 2228695"/>
              <a:gd name="connsiteY44" fmla="*/ 1340727 h 4492487"/>
              <a:gd name="connsiteX45" fmla="*/ 797666 w 2228695"/>
              <a:gd name="connsiteY45" fmla="*/ 1334058 h 4492487"/>
              <a:gd name="connsiteX46" fmla="*/ 817321 w 2228695"/>
              <a:gd name="connsiteY46" fmla="*/ 1241401 h 4492487"/>
              <a:gd name="connsiteX47" fmla="*/ 790296 w 2228695"/>
              <a:gd name="connsiteY47" fmla="*/ 1238242 h 4492487"/>
              <a:gd name="connsiteX48" fmla="*/ 806090 w 2228695"/>
              <a:gd name="connsiteY48" fmla="*/ 1211568 h 4492487"/>
              <a:gd name="connsiteX49" fmla="*/ 818374 w 2228695"/>
              <a:gd name="connsiteY49" fmla="*/ 1196125 h 4492487"/>
              <a:gd name="connsiteX50" fmla="*/ 835922 w 2228695"/>
              <a:gd name="connsiteY50" fmla="*/ 1154008 h 4492487"/>
              <a:gd name="connsiteX51" fmla="*/ 838730 w 2228695"/>
              <a:gd name="connsiteY51" fmla="*/ 1143478 h 4492487"/>
              <a:gd name="connsiteX52" fmla="*/ 828552 w 2228695"/>
              <a:gd name="connsiteY52" fmla="*/ 1139267 h 4492487"/>
              <a:gd name="connsiteX53" fmla="*/ 793805 w 2228695"/>
              <a:gd name="connsiteY53" fmla="*/ 1141373 h 4492487"/>
              <a:gd name="connsiteX54" fmla="*/ 792402 w 2228695"/>
              <a:gd name="connsiteY54" fmla="*/ 1164537 h 4492487"/>
              <a:gd name="connsiteX55" fmla="*/ 749583 w 2228695"/>
              <a:gd name="connsiteY55" fmla="*/ 1144882 h 4492487"/>
              <a:gd name="connsiteX56" fmla="*/ 739053 w 2228695"/>
              <a:gd name="connsiteY56" fmla="*/ 1144882 h 4492487"/>
              <a:gd name="connsiteX57" fmla="*/ 680089 w 2228695"/>
              <a:gd name="connsiteY57" fmla="*/ 1135406 h 4492487"/>
              <a:gd name="connsiteX58" fmla="*/ 663243 w 2228695"/>
              <a:gd name="connsiteY58" fmla="*/ 1135406 h 4492487"/>
              <a:gd name="connsiteX59" fmla="*/ 577604 w 2228695"/>
              <a:gd name="connsiteY59" fmla="*/ 1144531 h 4492487"/>
              <a:gd name="connsiteX60" fmla="*/ 557950 w 2228695"/>
              <a:gd name="connsiteY60" fmla="*/ 1121367 h 4492487"/>
              <a:gd name="connsiteX61" fmla="*/ 565671 w 2228695"/>
              <a:gd name="connsiteY61" fmla="*/ 1105573 h 4492487"/>
              <a:gd name="connsiteX62" fmla="*/ 441075 w 2228695"/>
              <a:gd name="connsiteY62" fmla="*/ 1105924 h 4492487"/>
              <a:gd name="connsiteX63" fmla="*/ 423877 w 2228695"/>
              <a:gd name="connsiteY63" fmla="*/ 1090130 h 4492487"/>
              <a:gd name="connsiteX64" fmla="*/ 418262 w 2228695"/>
              <a:gd name="connsiteY64" fmla="*/ 1063807 h 4492487"/>
              <a:gd name="connsiteX65" fmla="*/ 411593 w 2228695"/>
              <a:gd name="connsiteY65" fmla="*/ 1063807 h 4492487"/>
              <a:gd name="connsiteX66" fmla="*/ 403521 w 2228695"/>
              <a:gd name="connsiteY66" fmla="*/ 1148041 h 4492487"/>
              <a:gd name="connsiteX67" fmla="*/ 378250 w 2228695"/>
              <a:gd name="connsiteY67" fmla="*/ 1143478 h 4492487"/>
              <a:gd name="connsiteX68" fmla="*/ 378250 w 2228695"/>
              <a:gd name="connsiteY68" fmla="*/ 1108732 h 4492487"/>
              <a:gd name="connsiteX69" fmla="*/ 174333 w 2228695"/>
              <a:gd name="connsiteY69" fmla="*/ 1166994 h 4492487"/>
              <a:gd name="connsiteX70" fmla="*/ 110456 w 2228695"/>
              <a:gd name="connsiteY70" fmla="*/ 1151551 h 4492487"/>
              <a:gd name="connsiteX71" fmla="*/ 98523 w 2228695"/>
              <a:gd name="connsiteY71" fmla="*/ 1128386 h 4492487"/>
              <a:gd name="connsiteX72" fmla="*/ 87292 w 2228695"/>
              <a:gd name="connsiteY72" fmla="*/ 876035 h 4492487"/>
              <a:gd name="connsiteX73" fmla="*/ 78517 w 2228695"/>
              <a:gd name="connsiteY73" fmla="*/ 833918 h 4492487"/>
              <a:gd name="connsiteX74" fmla="*/ 52194 w 2228695"/>
              <a:gd name="connsiteY74" fmla="*/ 664748 h 4492487"/>
              <a:gd name="connsiteX75" fmla="*/ 68339 w 2228695"/>
              <a:gd name="connsiteY75" fmla="*/ 582268 h 4492487"/>
              <a:gd name="connsiteX76" fmla="*/ 59564 w 2228695"/>
              <a:gd name="connsiteY76" fmla="*/ 562965 h 4492487"/>
              <a:gd name="connsiteX77" fmla="*/ 32890 w 2228695"/>
              <a:gd name="connsiteY77" fmla="*/ 548224 h 4492487"/>
              <a:gd name="connsiteX78" fmla="*/ 33943 w 2228695"/>
              <a:gd name="connsiteY78" fmla="*/ 542608 h 4492487"/>
              <a:gd name="connsiteX79" fmla="*/ 62723 w 2228695"/>
              <a:gd name="connsiteY79" fmla="*/ 542608 h 4492487"/>
              <a:gd name="connsiteX80" fmla="*/ 736596 w 2228695"/>
              <a:gd name="connsiteY80" fmla="*/ 535238 h 4492487"/>
              <a:gd name="connsiteX81" fmla="*/ 778363 w 2228695"/>
              <a:gd name="connsiteY81" fmla="*/ 500140 h 4492487"/>
              <a:gd name="connsiteX82" fmla="*/ 783276 w 2228695"/>
              <a:gd name="connsiteY82" fmla="*/ 474168 h 4492487"/>
              <a:gd name="connsiteX83" fmla="*/ 811354 w 2228695"/>
              <a:gd name="connsiteY83" fmla="*/ 450302 h 4492487"/>
              <a:gd name="connsiteX84" fmla="*/ 860140 w 2228695"/>
              <a:gd name="connsiteY84" fmla="*/ 443633 h 4492487"/>
              <a:gd name="connsiteX85" fmla="*/ 882251 w 2228695"/>
              <a:gd name="connsiteY85" fmla="*/ 400814 h 4492487"/>
              <a:gd name="connsiteX86" fmla="*/ 879092 w 2228695"/>
              <a:gd name="connsiteY86" fmla="*/ 383967 h 4492487"/>
              <a:gd name="connsiteX87" fmla="*/ 882953 w 2228695"/>
              <a:gd name="connsiteY87" fmla="*/ 210234 h 4492487"/>
              <a:gd name="connsiteX88" fmla="*/ 882953 w 2228695"/>
              <a:gd name="connsiteY88" fmla="*/ 162151 h 4492487"/>
              <a:gd name="connsiteX89" fmla="*/ 1360982 w 2228695"/>
              <a:gd name="connsiteY89" fmla="*/ 140741 h 4492487"/>
              <a:gd name="connsiteX90" fmla="*/ 1363088 w 2228695"/>
              <a:gd name="connsiteY90" fmla="*/ 178998 h 4492487"/>
              <a:gd name="connsiteX91" fmla="*/ 1384497 w 2228695"/>
              <a:gd name="connsiteY91" fmla="*/ 181103 h 4492487"/>
              <a:gd name="connsiteX92" fmla="*/ 1384146 w 2228695"/>
              <a:gd name="connsiteY92" fmla="*/ 321845 h 4492487"/>
              <a:gd name="connsiteX93" fmla="*/ 1374319 w 2228695"/>
              <a:gd name="connsiteY93" fmla="*/ 361154 h 4492487"/>
              <a:gd name="connsiteX94" fmla="*/ 1355717 w 2228695"/>
              <a:gd name="connsiteY94" fmla="*/ 434157 h 4492487"/>
              <a:gd name="connsiteX95" fmla="*/ 1356068 w 2228695"/>
              <a:gd name="connsiteY95" fmla="*/ 518742 h 4492487"/>
              <a:gd name="connsiteX96" fmla="*/ 1196023 w 2228695"/>
              <a:gd name="connsiteY96" fmla="*/ 518742 h 4492487"/>
              <a:gd name="connsiteX97" fmla="*/ 1154608 w 2228695"/>
              <a:gd name="connsiteY97" fmla="*/ 554190 h 4492487"/>
              <a:gd name="connsiteX98" fmla="*/ 1152502 w 2228695"/>
              <a:gd name="connsiteY98" fmla="*/ 565422 h 4492487"/>
              <a:gd name="connsiteX99" fmla="*/ 1089327 w 2228695"/>
              <a:gd name="connsiteY99" fmla="*/ 565422 h 4492487"/>
              <a:gd name="connsiteX100" fmla="*/ 1055984 w 2228695"/>
              <a:gd name="connsiteY100" fmla="*/ 549979 h 4492487"/>
              <a:gd name="connsiteX101" fmla="*/ 1049316 w 2228695"/>
              <a:gd name="connsiteY101" fmla="*/ 545065 h 4492487"/>
              <a:gd name="connsiteX102" fmla="*/ 987193 w 2228695"/>
              <a:gd name="connsiteY102" fmla="*/ 544714 h 4492487"/>
              <a:gd name="connsiteX103" fmla="*/ 1010708 w 2228695"/>
              <a:gd name="connsiteY103" fmla="*/ 583672 h 4492487"/>
              <a:gd name="connsiteX104" fmla="*/ 1169700 w 2228695"/>
              <a:gd name="connsiteY104" fmla="*/ 583672 h 4492487"/>
              <a:gd name="connsiteX105" fmla="*/ 1174263 w 2228695"/>
              <a:gd name="connsiteY105" fmla="*/ 602274 h 4492487"/>
              <a:gd name="connsiteX106" fmla="*/ 1194971 w 2228695"/>
              <a:gd name="connsiteY106" fmla="*/ 621227 h 4492487"/>
              <a:gd name="connsiteX107" fmla="*/ 1225154 w 2228695"/>
              <a:gd name="connsiteY107" fmla="*/ 624035 h 4492487"/>
              <a:gd name="connsiteX108" fmla="*/ 1225154 w 2228695"/>
              <a:gd name="connsiteY108" fmla="*/ 668608 h 4492487"/>
              <a:gd name="connsiteX109" fmla="*/ 1015973 w 2228695"/>
              <a:gd name="connsiteY109" fmla="*/ 675979 h 4492487"/>
              <a:gd name="connsiteX110" fmla="*/ 1031416 w 2228695"/>
              <a:gd name="connsiteY110" fmla="*/ 711427 h 4492487"/>
              <a:gd name="connsiteX111" fmla="*/ 1050369 w 2228695"/>
              <a:gd name="connsiteY111" fmla="*/ 732837 h 4492487"/>
              <a:gd name="connsiteX112" fmla="*/ 1062653 w 2228695"/>
              <a:gd name="connsiteY112" fmla="*/ 733890 h 4492487"/>
              <a:gd name="connsiteX113" fmla="*/ 1104419 w 2228695"/>
              <a:gd name="connsiteY113" fmla="*/ 759862 h 4492487"/>
              <a:gd name="connsiteX114" fmla="*/ 1122319 w 2228695"/>
              <a:gd name="connsiteY114" fmla="*/ 839183 h 4492487"/>
              <a:gd name="connsiteX115" fmla="*/ 1127934 w 2228695"/>
              <a:gd name="connsiteY115" fmla="*/ 855678 h 4492487"/>
              <a:gd name="connsiteX116" fmla="*/ 1180932 w 2228695"/>
              <a:gd name="connsiteY116" fmla="*/ 903060 h 4492487"/>
              <a:gd name="connsiteX117" fmla="*/ 1190408 w 2228695"/>
              <a:gd name="connsiteY117" fmla="*/ 910080 h 4492487"/>
              <a:gd name="connsiteX118" fmla="*/ 1326937 w 2228695"/>
              <a:gd name="connsiteY118" fmla="*/ 1013968 h 4492487"/>
              <a:gd name="connsiteX119" fmla="*/ 1336765 w 2228695"/>
              <a:gd name="connsiteY119" fmla="*/ 1023796 h 4492487"/>
              <a:gd name="connsiteX120" fmla="*/ 1455043 w 2228695"/>
              <a:gd name="connsiteY120" fmla="*/ 1070125 h 4492487"/>
              <a:gd name="connsiteX121" fmla="*/ 1454692 w 2228695"/>
              <a:gd name="connsiteY121" fmla="*/ 1020637 h 4492487"/>
              <a:gd name="connsiteX122" fmla="*/ 1436442 w 2228695"/>
              <a:gd name="connsiteY122" fmla="*/ 931489 h 4492487"/>
              <a:gd name="connsiteX123" fmla="*/ 1475751 w 2228695"/>
              <a:gd name="connsiteY123" fmla="*/ 794609 h 4492487"/>
              <a:gd name="connsiteX124" fmla="*/ 1523484 w 2228695"/>
              <a:gd name="connsiteY124" fmla="*/ 747929 h 4492487"/>
              <a:gd name="connsiteX125" fmla="*/ 1555072 w 2228695"/>
              <a:gd name="connsiteY125" fmla="*/ 687912 h 4492487"/>
              <a:gd name="connsiteX126" fmla="*/ 1563846 w 2228695"/>
              <a:gd name="connsiteY126" fmla="*/ 654218 h 4492487"/>
              <a:gd name="connsiteX127" fmla="*/ 1561740 w 2228695"/>
              <a:gd name="connsiteY127" fmla="*/ 652464 h 4492487"/>
              <a:gd name="connsiteX128" fmla="*/ 1556826 w 2228695"/>
              <a:gd name="connsiteY128" fmla="*/ 651060 h 4492487"/>
              <a:gd name="connsiteX129" fmla="*/ 1491545 w 2228695"/>
              <a:gd name="connsiteY129" fmla="*/ 599115 h 4492487"/>
              <a:gd name="connsiteX130" fmla="*/ 1462414 w 2228695"/>
              <a:gd name="connsiteY130" fmla="*/ 527867 h 4492487"/>
              <a:gd name="connsiteX131" fmla="*/ 1453289 w 2228695"/>
              <a:gd name="connsiteY131" fmla="*/ 511371 h 4492487"/>
              <a:gd name="connsiteX132" fmla="*/ 1408013 w 2228695"/>
              <a:gd name="connsiteY132" fmla="*/ 300786 h 4492487"/>
              <a:gd name="connsiteX133" fmla="*/ 1423807 w 2228695"/>
              <a:gd name="connsiteY133" fmla="*/ 213744 h 4492487"/>
              <a:gd name="connsiteX134" fmla="*/ 1425211 w 2228695"/>
              <a:gd name="connsiteY134" fmla="*/ 180401 h 4492487"/>
              <a:gd name="connsiteX135" fmla="*/ 1452236 w 2228695"/>
              <a:gd name="connsiteY135" fmla="*/ 101081 h 4492487"/>
              <a:gd name="connsiteX136" fmla="*/ 1634041 w 2228695"/>
              <a:gd name="connsiteY136" fmla="*/ 4563 h 4492487"/>
              <a:gd name="connsiteX137" fmla="*/ 1659662 w 2228695"/>
              <a:gd name="connsiteY137" fmla="*/ 0 h 4492487"/>
              <a:gd name="connsiteX138" fmla="*/ 1740387 w 2228695"/>
              <a:gd name="connsiteY138" fmla="*/ 0 h 4492487"/>
              <a:gd name="connsiteX139" fmla="*/ 1757233 w 2228695"/>
              <a:gd name="connsiteY139" fmla="*/ 3510 h 4492487"/>
              <a:gd name="connsiteX140" fmla="*/ 1899028 w 2228695"/>
              <a:gd name="connsiteY140" fmla="*/ 126000 h 4492487"/>
              <a:gd name="connsiteX141" fmla="*/ 1922894 w 2228695"/>
              <a:gd name="connsiteY141" fmla="*/ 299031 h 4492487"/>
              <a:gd name="connsiteX142" fmla="*/ 1932019 w 2228695"/>
              <a:gd name="connsiteY142" fmla="*/ 316931 h 4492487"/>
              <a:gd name="connsiteX143" fmla="*/ 1939390 w 2228695"/>
              <a:gd name="connsiteY143" fmla="*/ 354836 h 4492487"/>
              <a:gd name="connsiteX144" fmla="*/ 1926404 w 2228695"/>
              <a:gd name="connsiteY144" fmla="*/ 371683 h 4492487"/>
              <a:gd name="connsiteX145" fmla="*/ 1913769 w 2228695"/>
              <a:gd name="connsiteY145" fmla="*/ 385020 h 4492487"/>
              <a:gd name="connsiteX146" fmla="*/ 1890955 w 2228695"/>
              <a:gd name="connsiteY146" fmla="*/ 444686 h 4492487"/>
              <a:gd name="connsiteX147" fmla="*/ 1832693 w 2228695"/>
              <a:gd name="connsiteY147" fmla="*/ 466096 h 4492487"/>
              <a:gd name="connsiteX148" fmla="*/ 1835852 w 2228695"/>
              <a:gd name="connsiteY148" fmla="*/ 499087 h 4492487"/>
              <a:gd name="connsiteX149" fmla="*/ 1841117 w 2228695"/>
              <a:gd name="connsiteY149" fmla="*/ 508564 h 4492487"/>
              <a:gd name="connsiteX150" fmla="*/ 1890253 w 2228695"/>
              <a:gd name="connsiteY150" fmla="*/ 548926 h 4492487"/>
              <a:gd name="connsiteX151" fmla="*/ 1962203 w 2228695"/>
              <a:gd name="connsiteY151" fmla="*/ 611048 h 4492487"/>
              <a:gd name="connsiteX152" fmla="*/ 2092064 w 2228695"/>
              <a:gd name="connsiteY152" fmla="*/ 687912 h 4492487"/>
              <a:gd name="connsiteX153" fmla="*/ 2200165 w 2228695"/>
              <a:gd name="connsiteY153" fmla="*/ 830759 h 4492487"/>
              <a:gd name="connsiteX154" fmla="*/ 2220521 w 2228695"/>
              <a:gd name="connsiteY154" fmla="*/ 956759 h 4492487"/>
              <a:gd name="connsiteX155" fmla="*/ 2223680 w 2228695"/>
              <a:gd name="connsiteY155" fmla="*/ 1524638 h 4492487"/>
              <a:gd name="connsiteX156" fmla="*/ 2210694 w 2228695"/>
              <a:gd name="connsiteY156" fmla="*/ 1632387 h 4492487"/>
              <a:gd name="connsiteX157" fmla="*/ 2212800 w 2228695"/>
              <a:gd name="connsiteY157" fmla="*/ 1667485 h 4492487"/>
              <a:gd name="connsiteX158" fmla="*/ 2219468 w 2228695"/>
              <a:gd name="connsiteY158" fmla="*/ 1771023 h 4492487"/>
              <a:gd name="connsiteX159" fmla="*/ 2217012 w 2228695"/>
              <a:gd name="connsiteY159" fmla="*/ 1813140 h 4492487"/>
              <a:gd name="connsiteX160" fmla="*/ 2204727 w 2228695"/>
              <a:gd name="connsiteY160" fmla="*/ 1867541 h 4492487"/>
              <a:gd name="connsiteX161" fmla="*/ 2198059 w 2228695"/>
              <a:gd name="connsiteY161" fmla="*/ 1898427 h 4492487"/>
              <a:gd name="connsiteX162" fmla="*/ 2224031 w 2228695"/>
              <a:gd name="connsiteY162" fmla="*/ 2075318 h 4492487"/>
              <a:gd name="connsiteX163" fmla="*/ 2215959 w 2228695"/>
              <a:gd name="connsiteY163" fmla="*/ 2101642 h 4492487"/>
              <a:gd name="connsiteX164" fmla="*/ 2205429 w 2228695"/>
              <a:gd name="connsiteY164" fmla="*/ 2133229 h 4492487"/>
              <a:gd name="connsiteX165" fmla="*/ 2201218 w 2228695"/>
              <a:gd name="connsiteY165" fmla="*/ 2287308 h 4492487"/>
              <a:gd name="connsiteX166" fmla="*/ 2120493 w 2228695"/>
              <a:gd name="connsiteY166" fmla="*/ 2808857 h 4492487"/>
              <a:gd name="connsiteX167" fmla="*/ 2110315 w 2228695"/>
              <a:gd name="connsiteY167" fmla="*/ 2906078 h 4492487"/>
              <a:gd name="connsiteX168" fmla="*/ 2131373 w 2228695"/>
              <a:gd name="connsiteY168" fmla="*/ 3081916 h 4492487"/>
              <a:gd name="connsiteX169" fmla="*/ 2153485 w 2228695"/>
              <a:gd name="connsiteY169" fmla="*/ 3331460 h 4492487"/>
              <a:gd name="connsiteX170" fmla="*/ 2135585 w 2228695"/>
              <a:gd name="connsiteY170" fmla="*/ 3748419 h 4492487"/>
              <a:gd name="connsiteX171" fmla="*/ 2116632 w 2228695"/>
              <a:gd name="connsiteY171" fmla="*/ 3869154 h 4492487"/>
              <a:gd name="connsiteX172" fmla="*/ 2038365 w 2228695"/>
              <a:gd name="connsiteY172" fmla="*/ 4044993 h 4492487"/>
              <a:gd name="connsiteX173" fmla="*/ 1961852 w 2228695"/>
              <a:gd name="connsiteY173" fmla="*/ 4221183 h 4492487"/>
              <a:gd name="connsiteX174" fmla="*/ 1848838 w 2228695"/>
              <a:gd name="connsiteY174" fmla="*/ 4330687 h 4492487"/>
              <a:gd name="connsiteX175" fmla="*/ 1826376 w 2228695"/>
              <a:gd name="connsiteY175" fmla="*/ 4354554 h 4492487"/>
              <a:gd name="connsiteX176" fmla="*/ 1888147 w 2228695"/>
              <a:gd name="connsiteY176" fmla="*/ 4382632 h 4492487"/>
              <a:gd name="connsiteX177" fmla="*/ 1924649 w 2228695"/>
              <a:gd name="connsiteY177" fmla="*/ 4430715 h 4492487"/>
              <a:gd name="connsiteX178" fmla="*/ 1916927 w 2228695"/>
              <a:gd name="connsiteY178" fmla="*/ 4448615 h 4492487"/>
              <a:gd name="connsiteX179" fmla="*/ 1844626 w 2228695"/>
              <a:gd name="connsiteY179" fmla="*/ 4493540 h 4492487"/>
              <a:gd name="connsiteX180" fmla="*/ 1099505 w 2228695"/>
              <a:gd name="connsiteY180" fmla="*/ 2752350 h 4492487"/>
              <a:gd name="connsiteX181" fmla="*/ 1060547 w 2228695"/>
              <a:gd name="connsiteY181" fmla="*/ 2752350 h 4492487"/>
              <a:gd name="connsiteX182" fmla="*/ 1039839 w 2228695"/>
              <a:gd name="connsiteY182" fmla="*/ 2734451 h 4492487"/>
              <a:gd name="connsiteX183" fmla="*/ 1005093 w 2228695"/>
              <a:gd name="connsiteY183" fmla="*/ 2463147 h 4492487"/>
              <a:gd name="connsiteX184" fmla="*/ 911031 w 2228695"/>
              <a:gd name="connsiteY184" fmla="*/ 1738031 h 4492487"/>
              <a:gd name="connsiteX185" fmla="*/ 899098 w 2228695"/>
              <a:gd name="connsiteY185" fmla="*/ 1648883 h 4492487"/>
              <a:gd name="connsiteX186" fmla="*/ 890324 w 2228695"/>
              <a:gd name="connsiteY186" fmla="*/ 1668187 h 4492487"/>
              <a:gd name="connsiteX187" fmla="*/ 567426 w 2228695"/>
              <a:gd name="connsiteY187" fmla="*/ 2931699 h 4492487"/>
              <a:gd name="connsiteX188" fmla="*/ 537593 w 2228695"/>
              <a:gd name="connsiteY188" fmla="*/ 2953810 h 4492487"/>
              <a:gd name="connsiteX189" fmla="*/ 511972 w 2228695"/>
              <a:gd name="connsiteY189" fmla="*/ 2953459 h 4492487"/>
              <a:gd name="connsiteX190" fmla="*/ 239615 w 2228695"/>
              <a:gd name="connsiteY190" fmla="*/ 3961461 h 4492487"/>
              <a:gd name="connsiteX191" fmla="*/ 264885 w 2228695"/>
              <a:gd name="connsiteY191" fmla="*/ 3965322 h 4492487"/>
              <a:gd name="connsiteX192" fmla="*/ 252601 w 2228695"/>
              <a:gd name="connsiteY192" fmla="*/ 3987082 h 4492487"/>
              <a:gd name="connsiteX193" fmla="*/ 231543 w 2228695"/>
              <a:gd name="connsiteY193" fmla="*/ 4000419 h 4492487"/>
              <a:gd name="connsiteX194" fmla="*/ 226629 w 2228695"/>
              <a:gd name="connsiteY194" fmla="*/ 4033411 h 4492487"/>
              <a:gd name="connsiteX195" fmla="*/ 244529 w 2228695"/>
              <a:gd name="connsiteY195" fmla="*/ 4039027 h 4492487"/>
              <a:gd name="connsiteX196" fmla="*/ 232595 w 2228695"/>
              <a:gd name="connsiteY196" fmla="*/ 4059032 h 4492487"/>
              <a:gd name="connsiteX197" fmla="*/ 221013 w 2228695"/>
              <a:gd name="connsiteY197" fmla="*/ 4067105 h 4492487"/>
              <a:gd name="connsiteX198" fmla="*/ 219258 w 2228695"/>
              <a:gd name="connsiteY198" fmla="*/ 4175907 h 4492487"/>
              <a:gd name="connsiteX199" fmla="*/ 251899 w 2228695"/>
              <a:gd name="connsiteY199" fmla="*/ 4172047 h 4492487"/>
              <a:gd name="connsiteX200" fmla="*/ 714134 w 2228695"/>
              <a:gd name="connsiteY200" fmla="*/ 4110626 h 4492487"/>
              <a:gd name="connsiteX201" fmla="*/ 987193 w 2228695"/>
              <a:gd name="connsiteY201" fmla="*/ 4074124 h 4492487"/>
              <a:gd name="connsiteX202" fmla="*/ 1008953 w 2228695"/>
              <a:gd name="connsiteY202" fmla="*/ 4063244 h 4492487"/>
              <a:gd name="connsiteX203" fmla="*/ 1237790 w 2228695"/>
              <a:gd name="connsiteY203" fmla="*/ 3737539 h 4492487"/>
              <a:gd name="connsiteX204" fmla="*/ 1239544 w 2228695"/>
              <a:gd name="connsiteY204" fmla="*/ 3722447 h 4492487"/>
              <a:gd name="connsiteX205" fmla="*/ 1237439 w 2228695"/>
              <a:gd name="connsiteY205" fmla="*/ 3678926 h 4492487"/>
              <a:gd name="connsiteX206" fmla="*/ 1253934 w 2228695"/>
              <a:gd name="connsiteY206" fmla="*/ 3634352 h 4492487"/>
              <a:gd name="connsiteX207" fmla="*/ 1243054 w 2228695"/>
              <a:gd name="connsiteY207" fmla="*/ 3628034 h 4492487"/>
              <a:gd name="connsiteX208" fmla="*/ 1201639 w 2228695"/>
              <a:gd name="connsiteY208" fmla="*/ 3566965 h 4492487"/>
              <a:gd name="connsiteX209" fmla="*/ 1191812 w 2228695"/>
              <a:gd name="connsiteY209" fmla="*/ 3553978 h 4492487"/>
              <a:gd name="connsiteX210" fmla="*/ 1176018 w 2228695"/>
              <a:gd name="connsiteY210" fmla="*/ 3521689 h 4492487"/>
              <a:gd name="connsiteX211" fmla="*/ 1199182 w 2228695"/>
              <a:gd name="connsiteY211" fmla="*/ 3518881 h 4492487"/>
              <a:gd name="connsiteX212" fmla="*/ 1099505 w 2228695"/>
              <a:gd name="connsiteY212" fmla="*/ 2752350 h 4492487"/>
              <a:gd name="connsiteX213" fmla="*/ 1658609 w 2228695"/>
              <a:gd name="connsiteY213" fmla="*/ 3634352 h 4492487"/>
              <a:gd name="connsiteX214" fmla="*/ 1723540 w 2228695"/>
              <a:gd name="connsiteY214" fmla="*/ 3612241 h 4492487"/>
              <a:gd name="connsiteX215" fmla="*/ 1740387 w 2228695"/>
              <a:gd name="connsiteY215" fmla="*/ 3592937 h 4492487"/>
              <a:gd name="connsiteX216" fmla="*/ 1770220 w 2228695"/>
              <a:gd name="connsiteY216" fmla="*/ 3470446 h 4492487"/>
              <a:gd name="connsiteX217" fmla="*/ 1783206 w 2228695"/>
              <a:gd name="connsiteY217" fmla="*/ 3334970 h 4492487"/>
              <a:gd name="connsiteX218" fmla="*/ 1708097 w 2228695"/>
              <a:gd name="connsiteY218" fmla="*/ 3084373 h 4492487"/>
              <a:gd name="connsiteX219" fmla="*/ 1681072 w 2228695"/>
              <a:gd name="connsiteY219" fmla="*/ 3016635 h 4492487"/>
              <a:gd name="connsiteX220" fmla="*/ 1649133 w 2228695"/>
              <a:gd name="connsiteY220" fmla="*/ 2945036 h 4492487"/>
              <a:gd name="connsiteX221" fmla="*/ 1541033 w 2228695"/>
              <a:gd name="connsiteY221" fmla="*/ 2684612 h 4492487"/>
              <a:gd name="connsiteX222" fmla="*/ 1509445 w 2228695"/>
              <a:gd name="connsiteY222" fmla="*/ 2524567 h 4492487"/>
              <a:gd name="connsiteX223" fmla="*/ 1457500 w 2228695"/>
              <a:gd name="connsiteY223" fmla="*/ 2193948 h 4492487"/>
              <a:gd name="connsiteX224" fmla="*/ 1458202 w 2228695"/>
              <a:gd name="connsiteY224" fmla="*/ 1929313 h 4492487"/>
              <a:gd name="connsiteX225" fmla="*/ 1458202 w 2228695"/>
              <a:gd name="connsiteY225" fmla="*/ 1906850 h 4492487"/>
              <a:gd name="connsiteX226" fmla="*/ 1443812 w 2228695"/>
              <a:gd name="connsiteY226" fmla="*/ 1909307 h 4492487"/>
              <a:gd name="connsiteX227" fmla="*/ 1380286 w 2228695"/>
              <a:gd name="connsiteY227" fmla="*/ 1852449 h 4492487"/>
              <a:gd name="connsiteX228" fmla="*/ 1396782 w 2228695"/>
              <a:gd name="connsiteY228" fmla="*/ 1713112 h 4492487"/>
              <a:gd name="connsiteX229" fmla="*/ 1410119 w 2228695"/>
              <a:gd name="connsiteY229" fmla="*/ 1626421 h 4492487"/>
              <a:gd name="connsiteX230" fmla="*/ 1302018 w 2228695"/>
              <a:gd name="connsiteY230" fmla="*/ 1629229 h 4492487"/>
              <a:gd name="connsiteX231" fmla="*/ 1221645 w 2228695"/>
              <a:gd name="connsiteY231" fmla="*/ 1601150 h 4492487"/>
              <a:gd name="connsiteX232" fmla="*/ 1188302 w 2228695"/>
              <a:gd name="connsiteY232" fmla="*/ 1552716 h 4492487"/>
              <a:gd name="connsiteX233" fmla="*/ 1200235 w 2228695"/>
              <a:gd name="connsiteY233" fmla="*/ 1614488 h 4492487"/>
              <a:gd name="connsiteX234" fmla="*/ 1193918 w 2228695"/>
              <a:gd name="connsiteY234" fmla="*/ 1616242 h 4492487"/>
              <a:gd name="connsiteX235" fmla="*/ 1176018 w 2228695"/>
              <a:gd name="connsiteY235" fmla="*/ 1566404 h 4492487"/>
              <a:gd name="connsiteX236" fmla="*/ 1175316 w 2228695"/>
              <a:gd name="connsiteY236" fmla="*/ 1577284 h 4492487"/>
              <a:gd name="connsiteX237" fmla="*/ 1389060 w 2228695"/>
              <a:gd name="connsiteY237" fmla="*/ 2454372 h 4492487"/>
              <a:gd name="connsiteX238" fmla="*/ 1458553 w 2228695"/>
              <a:gd name="connsiteY238" fmla="*/ 2733398 h 4492487"/>
              <a:gd name="connsiteX239" fmla="*/ 1471539 w 2228695"/>
              <a:gd name="connsiteY239" fmla="*/ 2750244 h 4492487"/>
              <a:gd name="connsiteX240" fmla="*/ 1524888 w 2228695"/>
              <a:gd name="connsiteY240" fmla="*/ 2796222 h 4492487"/>
              <a:gd name="connsiteX241" fmla="*/ 1526993 w 2228695"/>
              <a:gd name="connsiteY241" fmla="*/ 2802891 h 4492487"/>
              <a:gd name="connsiteX242" fmla="*/ 1515060 w 2228695"/>
              <a:gd name="connsiteY242" fmla="*/ 2829565 h 4492487"/>
              <a:gd name="connsiteX243" fmla="*/ 1502074 w 2228695"/>
              <a:gd name="connsiteY243" fmla="*/ 2853782 h 4492487"/>
              <a:gd name="connsiteX244" fmla="*/ 1515060 w 2228695"/>
              <a:gd name="connsiteY244" fmla="*/ 2930295 h 4492487"/>
              <a:gd name="connsiteX245" fmla="*/ 1510498 w 2228695"/>
              <a:gd name="connsiteY245" fmla="*/ 2932050 h 4492487"/>
              <a:gd name="connsiteX246" fmla="*/ 1488386 w 2228695"/>
              <a:gd name="connsiteY246" fmla="*/ 2888880 h 4492487"/>
              <a:gd name="connsiteX247" fmla="*/ 1483473 w 2228695"/>
              <a:gd name="connsiteY247" fmla="*/ 2890635 h 4492487"/>
              <a:gd name="connsiteX248" fmla="*/ 1658609 w 2228695"/>
              <a:gd name="connsiteY248" fmla="*/ 3634352 h 4492487"/>
              <a:gd name="connsiteX249" fmla="*/ 1381339 w 2228695"/>
              <a:gd name="connsiteY249" fmla="*/ 3701037 h 4492487"/>
              <a:gd name="connsiteX250" fmla="*/ 1126530 w 2228695"/>
              <a:gd name="connsiteY250" fmla="*/ 4077985 h 4492487"/>
              <a:gd name="connsiteX251" fmla="*/ 1637902 w 2228695"/>
              <a:gd name="connsiteY251" fmla="*/ 4292431 h 4492487"/>
              <a:gd name="connsiteX252" fmla="*/ 1653696 w 2228695"/>
              <a:gd name="connsiteY252" fmla="*/ 4231010 h 4492487"/>
              <a:gd name="connsiteX253" fmla="*/ 1654398 w 2228695"/>
              <a:gd name="connsiteY253" fmla="*/ 4208899 h 4492487"/>
              <a:gd name="connsiteX254" fmla="*/ 1577534 w 2228695"/>
              <a:gd name="connsiteY254" fmla="*/ 3816508 h 4492487"/>
              <a:gd name="connsiteX255" fmla="*/ 1553668 w 2228695"/>
              <a:gd name="connsiteY255" fmla="*/ 3787026 h 4492487"/>
              <a:gd name="connsiteX256" fmla="*/ 1526993 w 2228695"/>
              <a:gd name="connsiteY256" fmla="*/ 3773689 h 4492487"/>
              <a:gd name="connsiteX257" fmla="*/ 1508743 w 2228695"/>
              <a:gd name="connsiteY257" fmla="*/ 3715778 h 4492487"/>
              <a:gd name="connsiteX258" fmla="*/ 1531205 w 2228695"/>
              <a:gd name="connsiteY258" fmla="*/ 3676469 h 4492487"/>
              <a:gd name="connsiteX259" fmla="*/ 1537172 w 2228695"/>
              <a:gd name="connsiteY259" fmla="*/ 3642424 h 4492487"/>
              <a:gd name="connsiteX260" fmla="*/ 1405205 w 2228695"/>
              <a:gd name="connsiteY260" fmla="*/ 3097008 h 4492487"/>
              <a:gd name="connsiteX261" fmla="*/ 1377478 w 2228695"/>
              <a:gd name="connsiteY261" fmla="*/ 2984345 h 4492487"/>
              <a:gd name="connsiteX262" fmla="*/ 1306230 w 2228695"/>
              <a:gd name="connsiteY262" fmla="*/ 2990312 h 4492487"/>
              <a:gd name="connsiteX263" fmla="*/ 1261656 w 2228695"/>
              <a:gd name="connsiteY263" fmla="*/ 2804646 h 4492487"/>
              <a:gd name="connsiteX264" fmla="*/ 1257795 w 2228695"/>
              <a:gd name="connsiteY264" fmla="*/ 2805348 h 4492487"/>
              <a:gd name="connsiteX265" fmla="*/ 1344486 w 2228695"/>
              <a:gd name="connsiteY265" fmla="*/ 3577143 h 4492487"/>
              <a:gd name="connsiteX266" fmla="*/ 1350804 w 2228695"/>
              <a:gd name="connsiteY266" fmla="*/ 3576792 h 4492487"/>
              <a:gd name="connsiteX267" fmla="*/ 1353612 w 2228695"/>
              <a:gd name="connsiteY267" fmla="*/ 3528708 h 4492487"/>
              <a:gd name="connsiteX268" fmla="*/ 1361333 w 2228695"/>
              <a:gd name="connsiteY268" fmla="*/ 3529059 h 4492487"/>
              <a:gd name="connsiteX269" fmla="*/ 1361333 w 2228695"/>
              <a:gd name="connsiteY269" fmla="*/ 3577845 h 4492487"/>
              <a:gd name="connsiteX270" fmla="*/ 1353612 w 2228695"/>
              <a:gd name="connsiteY270" fmla="*/ 3621366 h 4492487"/>
              <a:gd name="connsiteX271" fmla="*/ 1355366 w 2228695"/>
              <a:gd name="connsiteY271" fmla="*/ 3683137 h 4492487"/>
              <a:gd name="connsiteX272" fmla="*/ 1381339 w 2228695"/>
              <a:gd name="connsiteY272" fmla="*/ 3701037 h 4492487"/>
              <a:gd name="connsiteX273" fmla="*/ 933494 w 2228695"/>
              <a:gd name="connsiteY273" fmla="*/ 1638354 h 4492487"/>
              <a:gd name="connsiteX274" fmla="*/ 928229 w 2228695"/>
              <a:gd name="connsiteY274" fmla="*/ 1639056 h 4492487"/>
              <a:gd name="connsiteX275" fmla="*/ 1059143 w 2228695"/>
              <a:gd name="connsiteY275" fmla="*/ 2550890 h 4492487"/>
              <a:gd name="connsiteX276" fmla="*/ 1192514 w 2228695"/>
              <a:gd name="connsiteY276" fmla="*/ 2539659 h 4492487"/>
              <a:gd name="connsiteX277" fmla="*/ 1139165 w 2228695"/>
              <a:gd name="connsiteY277" fmla="*/ 2308366 h 4492487"/>
              <a:gd name="connsiteX278" fmla="*/ 988246 w 2228695"/>
              <a:gd name="connsiteY278" fmla="*/ 1683279 h 4492487"/>
              <a:gd name="connsiteX279" fmla="*/ 934898 w 2228695"/>
              <a:gd name="connsiteY279" fmla="*/ 1638003 h 4492487"/>
              <a:gd name="connsiteX280" fmla="*/ 933494 w 2228695"/>
              <a:gd name="connsiteY280" fmla="*/ 1638354 h 4492487"/>
              <a:gd name="connsiteX281" fmla="*/ 1177071 w 2228695"/>
              <a:gd name="connsiteY281" fmla="*/ 1764354 h 4492487"/>
              <a:gd name="connsiteX282" fmla="*/ 1173561 w 2228695"/>
              <a:gd name="connsiteY282" fmla="*/ 1764354 h 4492487"/>
              <a:gd name="connsiteX283" fmla="*/ 1175316 w 2228695"/>
              <a:gd name="connsiteY283" fmla="*/ 1785062 h 4492487"/>
              <a:gd name="connsiteX284" fmla="*/ 1230770 w 2228695"/>
              <a:gd name="connsiteY284" fmla="*/ 2281692 h 4492487"/>
              <a:gd name="connsiteX285" fmla="*/ 1282714 w 2228695"/>
              <a:gd name="connsiteY285" fmla="*/ 2665308 h 4492487"/>
              <a:gd name="connsiteX286" fmla="*/ 1308687 w 2228695"/>
              <a:gd name="connsiteY286" fmla="*/ 2797275 h 4492487"/>
              <a:gd name="connsiteX287" fmla="*/ 1429071 w 2228695"/>
              <a:gd name="connsiteY287" fmla="*/ 2768495 h 4492487"/>
              <a:gd name="connsiteX288" fmla="*/ 1177071 w 2228695"/>
              <a:gd name="connsiteY288" fmla="*/ 1764354 h 4492487"/>
              <a:gd name="connsiteX289" fmla="*/ 1238843 w 2228695"/>
              <a:gd name="connsiteY289" fmla="*/ 1433735 h 4492487"/>
              <a:gd name="connsiteX290" fmla="*/ 1292191 w 2228695"/>
              <a:gd name="connsiteY290" fmla="*/ 1422153 h 4492487"/>
              <a:gd name="connsiteX291" fmla="*/ 1392219 w 2228695"/>
              <a:gd name="connsiteY291" fmla="*/ 1448476 h 4492487"/>
              <a:gd name="connsiteX292" fmla="*/ 1437144 w 2228695"/>
              <a:gd name="connsiteY292" fmla="*/ 1439702 h 4492487"/>
              <a:gd name="connsiteX293" fmla="*/ 1442759 w 2228695"/>
              <a:gd name="connsiteY293" fmla="*/ 1414432 h 4492487"/>
              <a:gd name="connsiteX294" fmla="*/ 1449779 w 2228695"/>
              <a:gd name="connsiteY294" fmla="*/ 1307735 h 4492487"/>
              <a:gd name="connsiteX295" fmla="*/ 1436793 w 2228695"/>
              <a:gd name="connsiteY295" fmla="*/ 1278253 h 4492487"/>
              <a:gd name="connsiteX296" fmla="*/ 1244809 w 2228695"/>
              <a:gd name="connsiteY296" fmla="*/ 1198932 h 4492487"/>
              <a:gd name="connsiteX297" fmla="*/ 1177773 w 2228695"/>
              <a:gd name="connsiteY297" fmla="*/ 1179278 h 4492487"/>
              <a:gd name="connsiteX298" fmla="*/ 1154608 w 2228695"/>
              <a:gd name="connsiteY298" fmla="*/ 1169451 h 4492487"/>
              <a:gd name="connsiteX299" fmla="*/ 1164787 w 2228695"/>
              <a:gd name="connsiteY299" fmla="*/ 1198932 h 4492487"/>
              <a:gd name="connsiteX300" fmla="*/ 1170753 w 2228695"/>
              <a:gd name="connsiteY300" fmla="*/ 1210515 h 4492487"/>
              <a:gd name="connsiteX301" fmla="*/ 1177773 w 2228695"/>
              <a:gd name="connsiteY301" fmla="*/ 1248420 h 4492487"/>
              <a:gd name="connsiteX302" fmla="*/ 1148642 w 2228695"/>
              <a:gd name="connsiteY302" fmla="*/ 1290537 h 4492487"/>
              <a:gd name="connsiteX303" fmla="*/ 1145834 w 2228695"/>
              <a:gd name="connsiteY303" fmla="*/ 1327039 h 4492487"/>
              <a:gd name="connsiteX304" fmla="*/ 1159171 w 2228695"/>
              <a:gd name="connsiteY304" fmla="*/ 1369156 h 4492487"/>
              <a:gd name="connsiteX305" fmla="*/ 1193567 w 2228695"/>
              <a:gd name="connsiteY305" fmla="*/ 1402498 h 4492487"/>
              <a:gd name="connsiteX306" fmla="*/ 1238843 w 2228695"/>
              <a:gd name="connsiteY306" fmla="*/ 1433735 h 4492487"/>
              <a:gd name="connsiteX307" fmla="*/ 1028959 w 2228695"/>
              <a:gd name="connsiteY307" fmla="*/ 1639758 h 4492487"/>
              <a:gd name="connsiteX308" fmla="*/ 1207957 w 2228695"/>
              <a:gd name="connsiteY308" fmla="*/ 2401024 h 4492487"/>
              <a:gd name="connsiteX309" fmla="*/ 1120564 w 2228695"/>
              <a:gd name="connsiteY309" fmla="*/ 1621858 h 4492487"/>
              <a:gd name="connsiteX310" fmla="*/ 1028959 w 2228695"/>
              <a:gd name="connsiteY310" fmla="*/ 1639758 h 4492487"/>
              <a:gd name="connsiteX311" fmla="*/ 881198 w 2228695"/>
              <a:gd name="connsiteY311" fmla="*/ 1522883 h 4492487"/>
              <a:gd name="connsiteX312" fmla="*/ 875232 w 2228695"/>
              <a:gd name="connsiteY312" fmla="*/ 1521128 h 4492487"/>
              <a:gd name="connsiteX313" fmla="*/ 834870 w 2228695"/>
              <a:gd name="connsiteY313" fmla="*/ 1634493 h 4492487"/>
              <a:gd name="connsiteX314" fmla="*/ 566724 w 2228695"/>
              <a:gd name="connsiteY314" fmla="*/ 2687771 h 4492487"/>
              <a:gd name="connsiteX315" fmla="*/ 568128 w 2228695"/>
              <a:gd name="connsiteY315" fmla="*/ 2717604 h 4492487"/>
              <a:gd name="connsiteX316" fmla="*/ 574446 w 2228695"/>
              <a:gd name="connsiteY316" fmla="*/ 2717604 h 4492487"/>
              <a:gd name="connsiteX317" fmla="*/ 881198 w 2228695"/>
              <a:gd name="connsiteY317" fmla="*/ 1522883 h 4492487"/>
              <a:gd name="connsiteX318" fmla="*/ 1116352 w 2228695"/>
              <a:gd name="connsiteY318" fmla="*/ 1379685 h 4492487"/>
              <a:gd name="connsiteX319" fmla="*/ 1101611 w 2228695"/>
              <a:gd name="connsiteY319" fmla="*/ 1407412 h 4492487"/>
              <a:gd name="connsiteX320" fmla="*/ 1089678 w 2228695"/>
              <a:gd name="connsiteY320" fmla="*/ 1421451 h 4492487"/>
              <a:gd name="connsiteX321" fmla="*/ 1075639 w 2228695"/>
              <a:gd name="connsiteY321" fmla="*/ 1454092 h 4492487"/>
              <a:gd name="connsiteX322" fmla="*/ 1182686 w 2228695"/>
              <a:gd name="connsiteY322" fmla="*/ 1529551 h 4492487"/>
              <a:gd name="connsiteX323" fmla="*/ 1180230 w 2228695"/>
              <a:gd name="connsiteY323" fmla="*/ 1476203 h 4492487"/>
              <a:gd name="connsiteX324" fmla="*/ 1174965 w 2228695"/>
              <a:gd name="connsiteY324" fmla="*/ 1464270 h 4492487"/>
              <a:gd name="connsiteX325" fmla="*/ 1158469 w 2228695"/>
              <a:gd name="connsiteY325" fmla="*/ 1428120 h 4492487"/>
              <a:gd name="connsiteX326" fmla="*/ 1154257 w 2228695"/>
              <a:gd name="connsiteY326" fmla="*/ 1421100 h 4492487"/>
              <a:gd name="connsiteX327" fmla="*/ 1116352 w 2228695"/>
              <a:gd name="connsiteY327" fmla="*/ 1379685 h 4492487"/>
              <a:gd name="connsiteX328" fmla="*/ 1738281 w 2228695"/>
              <a:gd name="connsiteY328" fmla="*/ 3799662 h 4492487"/>
              <a:gd name="connsiteX329" fmla="*/ 1707044 w 2228695"/>
              <a:gd name="connsiteY329" fmla="*/ 3806681 h 4492487"/>
              <a:gd name="connsiteX330" fmla="*/ 1745300 w 2228695"/>
              <a:gd name="connsiteY330" fmla="*/ 3955494 h 4492487"/>
              <a:gd name="connsiteX331" fmla="*/ 1748459 w 2228695"/>
              <a:gd name="connsiteY331" fmla="*/ 3954793 h 4492487"/>
              <a:gd name="connsiteX332" fmla="*/ 1738281 w 2228695"/>
              <a:gd name="connsiteY332" fmla="*/ 3799662 h 4492487"/>
              <a:gd name="connsiteX333" fmla="*/ 416858 w 2228695"/>
              <a:gd name="connsiteY333" fmla="*/ 1028358 h 4492487"/>
              <a:gd name="connsiteX334" fmla="*/ 416858 w 2228695"/>
              <a:gd name="connsiteY334" fmla="*/ 768636 h 4492487"/>
              <a:gd name="connsiteX335" fmla="*/ 416858 w 2228695"/>
              <a:gd name="connsiteY335" fmla="*/ 1028358 h 4492487"/>
              <a:gd name="connsiteX336" fmla="*/ 1458553 w 2228695"/>
              <a:gd name="connsiteY336" fmla="*/ 1764705 h 4492487"/>
              <a:gd name="connsiteX337" fmla="*/ 1465573 w 2228695"/>
              <a:gd name="connsiteY337" fmla="*/ 1857714 h 4492487"/>
              <a:gd name="connsiteX338" fmla="*/ 1458553 w 2228695"/>
              <a:gd name="connsiteY338" fmla="*/ 1764705 h 4492487"/>
              <a:gd name="connsiteX339" fmla="*/ 374741 w 2228695"/>
              <a:gd name="connsiteY339" fmla="*/ 685104 h 4492487"/>
              <a:gd name="connsiteX340" fmla="*/ 378952 w 2228695"/>
              <a:gd name="connsiteY340" fmla="*/ 760564 h 4492487"/>
              <a:gd name="connsiteX341" fmla="*/ 382111 w 2228695"/>
              <a:gd name="connsiteY341" fmla="*/ 760564 h 4492487"/>
              <a:gd name="connsiteX342" fmla="*/ 387025 w 2228695"/>
              <a:gd name="connsiteY342" fmla="*/ 717745 h 4492487"/>
              <a:gd name="connsiteX343" fmla="*/ 411242 w 2228695"/>
              <a:gd name="connsiteY343" fmla="*/ 714937 h 4492487"/>
              <a:gd name="connsiteX344" fmla="*/ 411242 w 2228695"/>
              <a:gd name="connsiteY344" fmla="*/ 685104 h 4492487"/>
              <a:gd name="connsiteX345" fmla="*/ 374741 w 2228695"/>
              <a:gd name="connsiteY345" fmla="*/ 685104 h 44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</a:cxnLst>
            <a:rect l="l" t="t" r="r" b="b"/>
            <a:pathLst>
              <a:path w="2228695" h="4492487">
                <a:moveTo>
                  <a:pt x="1844626" y="4493540"/>
                </a:moveTo>
                <a:cubicBezTo>
                  <a:pt x="1842170" y="4493540"/>
                  <a:pt x="1840064" y="4493540"/>
                  <a:pt x="1837607" y="4493540"/>
                </a:cubicBezTo>
                <a:cubicBezTo>
                  <a:pt x="1832693" y="4490732"/>
                  <a:pt x="1828131" y="4487222"/>
                  <a:pt x="1823217" y="4484766"/>
                </a:cubicBezTo>
                <a:cubicBezTo>
                  <a:pt x="1566303" y="4372103"/>
                  <a:pt x="1309389" y="4259440"/>
                  <a:pt x="1052474" y="4147127"/>
                </a:cubicBezTo>
                <a:cubicBezTo>
                  <a:pt x="1044402" y="4143618"/>
                  <a:pt x="1034224" y="4141863"/>
                  <a:pt x="1025449" y="4142915"/>
                </a:cubicBezTo>
                <a:cubicBezTo>
                  <a:pt x="930335" y="4155550"/>
                  <a:pt x="835572" y="4169239"/>
                  <a:pt x="740457" y="4182576"/>
                </a:cubicBezTo>
                <a:cubicBezTo>
                  <a:pt x="519342" y="4213462"/>
                  <a:pt x="298228" y="4244698"/>
                  <a:pt x="77113" y="4275584"/>
                </a:cubicBezTo>
                <a:cubicBezTo>
                  <a:pt x="57108" y="4278392"/>
                  <a:pt x="37102" y="4280849"/>
                  <a:pt x="17096" y="4283657"/>
                </a:cubicBezTo>
                <a:cubicBezTo>
                  <a:pt x="11832" y="4261195"/>
                  <a:pt x="7971" y="4241189"/>
                  <a:pt x="2004" y="4221534"/>
                </a:cubicBezTo>
                <a:cubicBezTo>
                  <a:pt x="-2558" y="4206442"/>
                  <a:pt x="-101" y="4199422"/>
                  <a:pt x="17447" y="4197668"/>
                </a:cubicBezTo>
                <a:cubicBezTo>
                  <a:pt x="42016" y="4194860"/>
                  <a:pt x="66233" y="4189244"/>
                  <a:pt x="91503" y="4184682"/>
                </a:cubicBezTo>
                <a:cubicBezTo>
                  <a:pt x="83782" y="4158008"/>
                  <a:pt x="76411" y="4134141"/>
                  <a:pt x="69743" y="4110977"/>
                </a:cubicBezTo>
                <a:cubicBezTo>
                  <a:pt x="75709" y="4106414"/>
                  <a:pt x="80272" y="4102904"/>
                  <a:pt x="86941" y="4097991"/>
                </a:cubicBezTo>
                <a:cubicBezTo>
                  <a:pt x="57108" y="4081144"/>
                  <a:pt x="28679" y="4064648"/>
                  <a:pt x="29030" y="4024637"/>
                </a:cubicBezTo>
                <a:cubicBezTo>
                  <a:pt x="38155" y="4020776"/>
                  <a:pt x="48333" y="4016213"/>
                  <a:pt x="58863" y="4012002"/>
                </a:cubicBezTo>
                <a:cubicBezTo>
                  <a:pt x="72551" y="4043940"/>
                  <a:pt x="83080" y="4057629"/>
                  <a:pt x="110456" y="4077634"/>
                </a:cubicBezTo>
                <a:cubicBezTo>
                  <a:pt x="113615" y="4080091"/>
                  <a:pt x="120985" y="4081144"/>
                  <a:pt x="123442" y="4079038"/>
                </a:cubicBezTo>
                <a:cubicBezTo>
                  <a:pt x="129409" y="4074475"/>
                  <a:pt x="133971" y="4067807"/>
                  <a:pt x="137481" y="4061138"/>
                </a:cubicBezTo>
                <a:cubicBezTo>
                  <a:pt x="138183" y="4059734"/>
                  <a:pt x="132216" y="4053066"/>
                  <a:pt x="128356" y="4050960"/>
                </a:cubicBezTo>
                <a:cubicBezTo>
                  <a:pt x="115721" y="4044291"/>
                  <a:pt x="102383" y="4039027"/>
                  <a:pt x="89046" y="4032709"/>
                </a:cubicBezTo>
                <a:cubicBezTo>
                  <a:pt x="91854" y="4021478"/>
                  <a:pt x="93609" y="4012353"/>
                  <a:pt x="96066" y="4003578"/>
                </a:cubicBezTo>
                <a:cubicBezTo>
                  <a:pt x="100980" y="3984976"/>
                  <a:pt x="100278" y="3961110"/>
                  <a:pt x="112211" y="3949177"/>
                </a:cubicBezTo>
                <a:cubicBezTo>
                  <a:pt x="123793" y="3937244"/>
                  <a:pt x="147308" y="3936191"/>
                  <a:pt x="166261" y="3931979"/>
                </a:cubicBezTo>
                <a:cubicBezTo>
                  <a:pt x="177843" y="3929523"/>
                  <a:pt x="182406" y="3923556"/>
                  <a:pt x="185214" y="3912676"/>
                </a:cubicBezTo>
                <a:cubicBezTo>
                  <a:pt x="271203" y="3583811"/>
                  <a:pt x="357543" y="3254596"/>
                  <a:pt x="443883" y="2925732"/>
                </a:cubicBezTo>
                <a:cubicBezTo>
                  <a:pt x="451955" y="2895548"/>
                  <a:pt x="459677" y="2865014"/>
                  <a:pt x="467749" y="2833426"/>
                </a:cubicBezTo>
                <a:cubicBezTo>
                  <a:pt x="448445" y="2829916"/>
                  <a:pt x="431599" y="2826757"/>
                  <a:pt x="412997" y="2823598"/>
                </a:cubicBezTo>
                <a:cubicBezTo>
                  <a:pt x="413348" y="2815526"/>
                  <a:pt x="413699" y="2808507"/>
                  <a:pt x="414050" y="2801136"/>
                </a:cubicBezTo>
                <a:cubicBezTo>
                  <a:pt x="423175" y="2800434"/>
                  <a:pt x="430546" y="2799732"/>
                  <a:pt x="436863" y="2799381"/>
                </a:cubicBezTo>
                <a:cubicBezTo>
                  <a:pt x="438267" y="2785342"/>
                  <a:pt x="440373" y="2772707"/>
                  <a:pt x="441075" y="2760072"/>
                </a:cubicBezTo>
                <a:cubicBezTo>
                  <a:pt x="441777" y="2743927"/>
                  <a:pt x="450200" y="2736907"/>
                  <a:pt x="465643" y="2738311"/>
                </a:cubicBezTo>
                <a:cubicBezTo>
                  <a:pt x="483894" y="2739715"/>
                  <a:pt x="492668" y="2730941"/>
                  <a:pt x="493019" y="2713392"/>
                </a:cubicBezTo>
                <a:cubicBezTo>
                  <a:pt x="493370" y="2702161"/>
                  <a:pt x="497582" y="2695492"/>
                  <a:pt x="509866" y="2694088"/>
                </a:cubicBezTo>
                <a:cubicBezTo>
                  <a:pt x="523554" y="2692685"/>
                  <a:pt x="529170" y="2682857"/>
                  <a:pt x="532680" y="2669520"/>
                </a:cubicBezTo>
                <a:cubicBezTo>
                  <a:pt x="594451" y="2426996"/>
                  <a:pt x="656574" y="2184823"/>
                  <a:pt x="718697" y="1942650"/>
                </a:cubicBezTo>
                <a:cubicBezTo>
                  <a:pt x="745371" y="1838059"/>
                  <a:pt x="771343" y="1732766"/>
                  <a:pt x="797315" y="1627825"/>
                </a:cubicBezTo>
                <a:cubicBezTo>
                  <a:pt x="802229" y="1608170"/>
                  <a:pt x="807142" y="1587462"/>
                  <a:pt x="790998" y="1575880"/>
                </a:cubicBezTo>
                <a:cubicBezTo>
                  <a:pt x="797666" y="1544643"/>
                  <a:pt x="803282" y="1516214"/>
                  <a:pt x="809599" y="1488136"/>
                </a:cubicBezTo>
                <a:cubicBezTo>
                  <a:pt x="810652" y="1483223"/>
                  <a:pt x="813460" y="1476203"/>
                  <a:pt x="817321" y="1474799"/>
                </a:cubicBezTo>
                <a:cubicBezTo>
                  <a:pt x="841187" y="1466025"/>
                  <a:pt x="865404" y="1459005"/>
                  <a:pt x="892079" y="1450231"/>
                </a:cubicBezTo>
                <a:cubicBezTo>
                  <a:pt x="896641" y="1441808"/>
                  <a:pt x="893132" y="1434437"/>
                  <a:pt x="880145" y="1428471"/>
                </a:cubicBezTo>
                <a:cubicBezTo>
                  <a:pt x="875232" y="1426365"/>
                  <a:pt x="870318" y="1418292"/>
                  <a:pt x="870318" y="1413379"/>
                </a:cubicBezTo>
                <a:cubicBezTo>
                  <a:pt x="870669" y="1398989"/>
                  <a:pt x="865404" y="1391618"/>
                  <a:pt x="851365" y="1389863"/>
                </a:cubicBezTo>
                <a:cubicBezTo>
                  <a:pt x="847154" y="1389161"/>
                  <a:pt x="842942" y="1386704"/>
                  <a:pt x="837326" y="1384599"/>
                </a:cubicBezTo>
                <a:cubicBezTo>
                  <a:pt x="846452" y="1355819"/>
                  <a:pt x="831009" y="1344938"/>
                  <a:pt x="806441" y="1340727"/>
                </a:cubicBezTo>
                <a:cubicBezTo>
                  <a:pt x="802931" y="1340025"/>
                  <a:pt x="797666" y="1336164"/>
                  <a:pt x="797666" y="1334058"/>
                </a:cubicBezTo>
                <a:cubicBezTo>
                  <a:pt x="798017" y="1302470"/>
                  <a:pt x="789243" y="1268777"/>
                  <a:pt x="817321" y="1241401"/>
                </a:cubicBezTo>
                <a:cubicBezTo>
                  <a:pt x="807493" y="1240348"/>
                  <a:pt x="798719" y="1239295"/>
                  <a:pt x="790296" y="1238242"/>
                </a:cubicBezTo>
                <a:cubicBezTo>
                  <a:pt x="785382" y="1222097"/>
                  <a:pt x="789945" y="1212972"/>
                  <a:pt x="806090" y="1211568"/>
                </a:cubicBezTo>
                <a:cubicBezTo>
                  <a:pt x="815917" y="1210866"/>
                  <a:pt x="818023" y="1204899"/>
                  <a:pt x="818374" y="1196125"/>
                </a:cubicBezTo>
                <a:cubicBezTo>
                  <a:pt x="819076" y="1179980"/>
                  <a:pt x="818023" y="1163133"/>
                  <a:pt x="835922" y="1154008"/>
                </a:cubicBezTo>
                <a:cubicBezTo>
                  <a:pt x="838379" y="1152955"/>
                  <a:pt x="840134" y="1146286"/>
                  <a:pt x="838730" y="1143478"/>
                </a:cubicBezTo>
                <a:cubicBezTo>
                  <a:pt x="837677" y="1141022"/>
                  <a:pt x="832062" y="1139267"/>
                  <a:pt x="828552" y="1139267"/>
                </a:cubicBezTo>
                <a:cubicBezTo>
                  <a:pt x="816970" y="1139267"/>
                  <a:pt x="805388" y="1140671"/>
                  <a:pt x="793805" y="1141373"/>
                </a:cubicBezTo>
                <a:cubicBezTo>
                  <a:pt x="793103" y="1150147"/>
                  <a:pt x="792752" y="1157517"/>
                  <a:pt x="792402" y="1164537"/>
                </a:cubicBezTo>
                <a:cubicBezTo>
                  <a:pt x="756602" y="1170854"/>
                  <a:pt x="756602" y="1170854"/>
                  <a:pt x="749583" y="1144882"/>
                </a:cubicBezTo>
                <a:cubicBezTo>
                  <a:pt x="746073" y="1144882"/>
                  <a:pt x="742563" y="1144882"/>
                  <a:pt x="739053" y="1144882"/>
                </a:cubicBezTo>
                <a:cubicBezTo>
                  <a:pt x="719048" y="1145233"/>
                  <a:pt x="697638" y="1155763"/>
                  <a:pt x="680089" y="1135406"/>
                </a:cubicBezTo>
                <a:cubicBezTo>
                  <a:pt x="677633" y="1132598"/>
                  <a:pt x="668858" y="1135055"/>
                  <a:pt x="663243" y="1135406"/>
                </a:cubicBezTo>
                <a:cubicBezTo>
                  <a:pt x="634813" y="1138214"/>
                  <a:pt x="606384" y="1141724"/>
                  <a:pt x="577604" y="1144531"/>
                </a:cubicBezTo>
                <a:cubicBezTo>
                  <a:pt x="562162" y="1145935"/>
                  <a:pt x="554089" y="1136810"/>
                  <a:pt x="557950" y="1121367"/>
                </a:cubicBezTo>
                <a:cubicBezTo>
                  <a:pt x="559003" y="1117506"/>
                  <a:pt x="561460" y="1113996"/>
                  <a:pt x="565671" y="1105573"/>
                </a:cubicBezTo>
                <a:cubicBezTo>
                  <a:pt x="521799" y="1105573"/>
                  <a:pt x="481437" y="1105222"/>
                  <a:pt x="441075" y="1105924"/>
                </a:cubicBezTo>
                <a:cubicBezTo>
                  <a:pt x="429142" y="1106275"/>
                  <a:pt x="424579" y="1102063"/>
                  <a:pt x="423877" y="1090130"/>
                </a:cubicBezTo>
                <a:cubicBezTo>
                  <a:pt x="423526" y="1081356"/>
                  <a:pt x="420367" y="1072581"/>
                  <a:pt x="418262" y="1063807"/>
                </a:cubicBezTo>
                <a:cubicBezTo>
                  <a:pt x="416156" y="1063807"/>
                  <a:pt x="413699" y="1063807"/>
                  <a:pt x="411593" y="1063807"/>
                </a:cubicBezTo>
                <a:cubicBezTo>
                  <a:pt x="400362" y="1089779"/>
                  <a:pt x="411242" y="1119612"/>
                  <a:pt x="403521" y="1148041"/>
                </a:cubicBezTo>
                <a:cubicBezTo>
                  <a:pt x="395097" y="1146637"/>
                  <a:pt x="387376" y="1145233"/>
                  <a:pt x="378250" y="1143478"/>
                </a:cubicBezTo>
                <a:cubicBezTo>
                  <a:pt x="378250" y="1131194"/>
                  <a:pt x="378250" y="1120314"/>
                  <a:pt x="378250" y="1108732"/>
                </a:cubicBezTo>
                <a:cubicBezTo>
                  <a:pt x="308757" y="1128386"/>
                  <a:pt x="241019" y="1145584"/>
                  <a:pt x="174333" y="1166994"/>
                </a:cubicBezTo>
                <a:cubicBezTo>
                  <a:pt x="147308" y="1175768"/>
                  <a:pt x="127303" y="1173662"/>
                  <a:pt x="110456" y="1151551"/>
                </a:cubicBezTo>
                <a:cubicBezTo>
                  <a:pt x="105191" y="1144531"/>
                  <a:pt x="98874" y="1136459"/>
                  <a:pt x="98523" y="1128386"/>
                </a:cubicBezTo>
                <a:cubicBezTo>
                  <a:pt x="94311" y="1044152"/>
                  <a:pt x="91503" y="960269"/>
                  <a:pt x="87292" y="876035"/>
                </a:cubicBezTo>
                <a:cubicBezTo>
                  <a:pt x="86590" y="861645"/>
                  <a:pt x="83782" y="846904"/>
                  <a:pt x="78517" y="833918"/>
                </a:cubicBezTo>
                <a:cubicBezTo>
                  <a:pt x="56757" y="779517"/>
                  <a:pt x="41314" y="724063"/>
                  <a:pt x="52194" y="664748"/>
                </a:cubicBezTo>
                <a:cubicBezTo>
                  <a:pt x="57108" y="637021"/>
                  <a:pt x="62372" y="609645"/>
                  <a:pt x="68339" y="582268"/>
                </a:cubicBezTo>
                <a:cubicBezTo>
                  <a:pt x="70445" y="572792"/>
                  <a:pt x="69041" y="567177"/>
                  <a:pt x="59564" y="562965"/>
                </a:cubicBezTo>
                <a:cubicBezTo>
                  <a:pt x="50439" y="558753"/>
                  <a:pt x="42016" y="553138"/>
                  <a:pt x="32890" y="548224"/>
                </a:cubicBezTo>
                <a:cubicBezTo>
                  <a:pt x="33241" y="546469"/>
                  <a:pt x="33592" y="544363"/>
                  <a:pt x="33943" y="542608"/>
                </a:cubicBezTo>
                <a:cubicBezTo>
                  <a:pt x="43420" y="542608"/>
                  <a:pt x="53247" y="542608"/>
                  <a:pt x="62723" y="542608"/>
                </a:cubicBezTo>
                <a:cubicBezTo>
                  <a:pt x="287348" y="540151"/>
                  <a:pt x="511972" y="537695"/>
                  <a:pt x="736596" y="535238"/>
                </a:cubicBezTo>
                <a:cubicBezTo>
                  <a:pt x="763622" y="534887"/>
                  <a:pt x="775204" y="525059"/>
                  <a:pt x="778363" y="500140"/>
                </a:cubicBezTo>
                <a:cubicBezTo>
                  <a:pt x="779415" y="491366"/>
                  <a:pt x="781521" y="482942"/>
                  <a:pt x="783276" y="474168"/>
                </a:cubicBezTo>
                <a:cubicBezTo>
                  <a:pt x="786435" y="459076"/>
                  <a:pt x="795209" y="451355"/>
                  <a:pt x="811354" y="450302"/>
                </a:cubicBezTo>
                <a:cubicBezTo>
                  <a:pt x="827499" y="449249"/>
                  <a:pt x="843644" y="446090"/>
                  <a:pt x="860140" y="443633"/>
                </a:cubicBezTo>
                <a:cubicBezTo>
                  <a:pt x="884708" y="440123"/>
                  <a:pt x="893132" y="423277"/>
                  <a:pt x="882251" y="400814"/>
                </a:cubicBezTo>
                <a:cubicBezTo>
                  <a:pt x="879794" y="395900"/>
                  <a:pt x="879092" y="389583"/>
                  <a:pt x="879092" y="383967"/>
                </a:cubicBezTo>
                <a:cubicBezTo>
                  <a:pt x="880145" y="326056"/>
                  <a:pt x="881549" y="268145"/>
                  <a:pt x="882953" y="210234"/>
                </a:cubicBezTo>
                <a:cubicBezTo>
                  <a:pt x="883304" y="194791"/>
                  <a:pt x="882953" y="178998"/>
                  <a:pt x="882953" y="162151"/>
                </a:cubicBezTo>
                <a:cubicBezTo>
                  <a:pt x="1043700" y="154780"/>
                  <a:pt x="1201639" y="147761"/>
                  <a:pt x="1360982" y="140741"/>
                </a:cubicBezTo>
                <a:cubicBezTo>
                  <a:pt x="1361684" y="154780"/>
                  <a:pt x="1362386" y="167064"/>
                  <a:pt x="1363088" y="178998"/>
                </a:cubicBezTo>
                <a:cubicBezTo>
                  <a:pt x="1369405" y="179699"/>
                  <a:pt x="1375021" y="180050"/>
                  <a:pt x="1384497" y="181103"/>
                </a:cubicBezTo>
                <a:cubicBezTo>
                  <a:pt x="1384497" y="228485"/>
                  <a:pt x="1385199" y="275165"/>
                  <a:pt x="1384146" y="321845"/>
                </a:cubicBezTo>
                <a:cubicBezTo>
                  <a:pt x="1383795" y="335182"/>
                  <a:pt x="1380988" y="349923"/>
                  <a:pt x="1374319" y="361154"/>
                </a:cubicBezTo>
                <a:cubicBezTo>
                  <a:pt x="1360631" y="383967"/>
                  <a:pt x="1354313" y="407483"/>
                  <a:pt x="1355717" y="434157"/>
                </a:cubicBezTo>
                <a:cubicBezTo>
                  <a:pt x="1357121" y="461182"/>
                  <a:pt x="1356068" y="488558"/>
                  <a:pt x="1356068" y="518742"/>
                </a:cubicBezTo>
                <a:cubicBezTo>
                  <a:pt x="1299912" y="518742"/>
                  <a:pt x="1247968" y="518391"/>
                  <a:pt x="1196023" y="518742"/>
                </a:cubicBezTo>
                <a:cubicBezTo>
                  <a:pt x="1159873" y="519093"/>
                  <a:pt x="1159873" y="519093"/>
                  <a:pt x="1154608" y="554190"/>
                </a:cubicBezTo>
                <a:cubicBezTo>
                  <a:pt x="1154257" y="557700"/>
                  <a:pt x="1153555" y="560859"/>
                  <a:pt x="1152502" y="565422"/>
                </a:cubicBezTo>
                <a:cubicBezTo>
                  <a:pt x="1131093" y="565422"/>
                  <a:pt x="1110034" y="565071"/>
                  <a:pt x="1089327" y="565422"/>
                </a:cubicBezTo>
                <a:cubicBezTo>
                  <a:pt x="1075288" y="565773"/>
                  <a:pt x="1062302" y="565773"/>
                  <a:pt x="1055984" y="549979"/>
                </a:cubicBezTo>
                <a:cubicBezTo>
                  <a:pt x="1054931" y="547873"/>
                  <a:pt x="1051773" y="545065"/>
                  <a:pt x="1049316" y="545065"/>
                </a:cubicBezTo>
                <a:cubicBezTo>
                  <a:pt x="1028608" y="544714"/>
                  <a:pt x="1007901" y="544714"/>
                  <a:pt x="987193" y="544714"/>
                </a:cubicBezTo>
                <a:cubicBezTo>
                  <a:pt x="994914" y="557700"/>
                  <a:pt x="1001934" y="569282"/>
                  <a:pt x="1010708" y="583672"/>
                </a:cubicBezTo>
                <a:cubicBezTo>
                  <a:pt x="1061951" y="583672"/>
                  <a:pt x="1115299" y="583672"/>
                  <a:pt x="1169700" y="583672"/>
                </a:cubicBezTo>
                <a:cubicBezTo>
                  <a:pt x="1171455" y="591043"/>
                  <a:pt x="1174263" y="596658"/>
                  <a:pt x="1174263" y="602274"/>
                </a:cubicBezTo>
                <a:cubicBezTo>
                  <a:pt x="1174614" y="616664"/>
                  <a:pt x="1181283" y="621578"/>
                  <a:pt x="1194971" y="621227"/>
                </a:cubicBezTo>
                <a:cubicBezTo>
                  <a:pt x="1204447" y="620876"/>
                  <a:pt x="1214274" y="622982"/>
                  <a:pt x="1225154" y="624035"/>
                </a:cubicBezTo>
                <a:cubicBezTo>
                  <a:pt x="1225154" y="640179"/>
                  <a:pt x="1225154" y="654569"/>
                  <a:pt x="1225154" y="668608"/>
                </a:cubicBezTo>
                <a:cubicBezTo>
                  <a:pt x="1154608" y="671065"/>
                  <a:pt x="1085115" y="673522"/>
                  <a:pt x="1015973" y="675979"/>
                </a:cubicBezTo>
                <a:cubicBezTo>
                  <a:pt x="1012463" y="693177"/>
                  <a:pt x="1011761" y="705812"/>
                  <a:pt x="1031416" y="711427"/>
                </a:cubicBezTo>
                <a:cubicBezTo>
                  <a:pt x="1038435" y="713533"/>
                  <a:pt x="1042998" y="724063"/>
                  <a:pt x="1050369" y="732837"/>
                </a:cubicBezTo>
                <a:cubicBezTo>
                  <a:pt x="1052123" y="732837"/>
                  <a:pt x="1057388" y="734241"/>
                  <a:pt x="1062653" y="733890"/>
                </a:cubicBezTo>
                <a:cubicBezTo>
                  <a:pt x="1083009" y="732486"/>
                  <a:pt x="1094943" y="743717"/>
                  <a:pt x="1104419" y="759862"/>
                </a:cubicBezTo>
                <a:cubicBezTo>
                  <a:pt x="1118458" y="784430"/>
                  <a:pt x="1122670" y="811105"/>
                  <a:pt x="1122319" y="839183"/>
                </a:cubicBezTo>
                <a:cubicBezTo>
                  <a:pt x="1122319" y="844798"/>
                  <a:pt x="1124073" y="851818"/>
                  <a:pt x="1127934" y="855678"/>
                </a:cubicBezTo>
                <a:cubicBezTo>
                  <a:pt x="1145132" y="872174"/>
                  <a:pt x="1163032" y="887266"/>
                  <a:pt x="1180932" y="903060"/>
                </a:cubicBezTo>
                <a:cubicBezTo>
                  <a:pt x="1183739" y="905517"/>
                  <a:pt x="1186898" y="909027"/>
                  <a:pt x="1190408" y="910080"/>
                </a:cubicBezTo>
                <a:cubicBezTo>
                  <a:pt x="1246915" y="930436"/>
                  <a:pt x="1289032" y="969043"/>
                  <a:pt x="1326937" y="1013968"/>
                </a:cubicBezTo>
                <a:cubicBezTo>
                  <a:pt x="1330096" y="1017478"/>
                  <a:pt x="1332904" y="1022041"/>
                  <a:pt x="1336765" y="1023796"/>
                </a:cubicBezTo>
                <a:cubicBezTo>
                  <a:pt x="1374670" y="1038888"/>
                  <a:pt x="1412575" y="1053629"/>
                  <a:pt x="1455043" y="1070125"/>
                </a:cubicBezTo>
                <a:cubicBezTo>
                  <a:pt x="1455043" y="1051172"/>
                  <a:pt x="1457149" y="1035729"/>
                  <a:pt x="1454692" y="1020637"/>
                </a:cubicBezTo>
                <a:cubicBezTo>
                  <a:pt x="1449779" y="990804"/>
                  <a:pt x="1442759" y="960971"/>
                  <a:pt x="1436442" y="931489"/>
                </a:cubicBezTo>
                <a:cubicBezTo>
                  <a:pt x="1425912" y="878843"/>
                  <a:pt x="1437495" y="832865"/>
                  <a:pt x="1475751" y="794609"/>
                </a:cubicBezTo>
                <a:cubicBezTo>
                  <a:pt x="1491545" y="778815"/>
                  <a:pt x="1505935" y="761266"/>
                  <a:pt x="1523484" y="747929"/>
                </a:cubicBezTo>
                <a:cubicBezTo>
                  <a:pt x="1544191" y="732135"/>
                  <a:pt x="1555072" y="714235"/>
                  <a:pt x="1555072" y="687912"/>
                </a:cubicBezTo>
                <a:cubicBezTo>
                  <a:pt x="1555072" y="676681"/>
                  <a:pt x="1560687" y="665450"/>
                  <a:pt x="1563846" y="654218"/>
                </a:cubicBezTo>
                <a:cubicBezTo>
                  <a:pt x="1563495" y="653867"/>
                  <a:pt x="1562442" y="653166"/>
                  <a:pt x="1561740" y="652464"/>
                </a:cubicBezTo>
                <a:cubicBezTo>
                  <a:pt x="1559985" y="651762"/>
                  <a:pt x="1558230" y="651411"/>
                  <a:pt x="1556826" y="651060"/>
                </a:cubicBezTo>
                <a:cubicBezTo>
                  <a:pt x="1524537" y="647199"/>
                  <a:pt x="1503829" y="628246"/>
                  <a:pt x="1491545" y="599115"/>
                </a:cubicBezTo>
                <a:cubicBezTo>
                  <a:pt x="1481718" y="575249"/>
                  <a:pt x="1472241" y="551383"/>
                  <a:pt x="1462414" y="527867"/>
                </a:cubicBezTo>
                <a:cubicBezTo>
                  <a:pt x="1459957" y="521901"/>
                  <a:pt x="1457500" y="515583"/>
                  <a:pt x="1453289" y="511371"/>
                </a:cubicBezTo>
                <a:cubicBezTo>
                  <a:pt x="1392921" y="451004"/>
                  <a:pt x="1390815" y="378001"/>
                  <a:pt x="1408013" y="300786"/>
                </a:cubicBezTo>
                <a:cubicBezTo>
                  <a:pt x="1429422" y="274814"/>
                  <a:pt x="1423105" y="243577"/>
                  <a:pt x="1423807" y="213744"/>
                </a:cubicBezTo>
                <a:cubicBezTo>
                  <a:pt x="1424158" y="202513"/>
                  <a:pt x="1423456" y="191282"/>
                  <a:pt x="1425211" y="180401"/>
                </a:cubicBezTo>
                <a:cubicBezTo>
                  <a:pt x="1429773" y="152674"/>
                  <a:pt x="1428018" y="122139"/>
                  <a:pt x="1452236" y="101081"/>
                </a:cubicBezTo>
                <a:cubicBezTo>
                  <a:pt x="1505584" y="55103"/>
                  <a:pt x="1563144" y="16847"/>
                  <a:pt x="1634041" y="4563"/>
                </a:cubicBezTo>
                <a:cubicBezTo>
                  <a:pt x="1642464" y="3159"/>
                  <a:pt x="1651239" y="1404"/>
                  <a:pt x="1659662" y="0"/>
                </a:cubicBezTo>
                <a:cubicBezTo>
                  <a:pt x="1686687" y="0"/>
                  <a:pt x="1713362" y="0"/>
                  <a:pt x="1740387" y="0"/>
                </a:cubicBezTo>
                <a:cubicBezTo>
                  <a:pt x="1746002" y="1053"/>
                  <a:pt x="1751618" y="2808"/>
                  <a:pt x="1757233" y="3510"/>
                </a:cubicBezTo>
                <a:cubicBezTo>
                  <a:pt x="1839713" y="12284"/>
                  <a:pt x="1878671" y="45978"/>
                  <a:pt x="1899028" y="126000"/>
                </a:cubicBezTo>
                <a:cubicBezTo>
                  <a:pt x="1913418" y="182858"/>
                  <a:pt x="1926404" y="239716"/>
                  <a:pt x="1922894" y="299031"/>
                </a:cubicBezTo>
                <a:cubicBezTo>
                  <a:pt x="1922543" y="304998"/>
                  <a:pt x="1927106" y="314123"/>
                  <a:pt x="1932019" y="316931"/>
                </a:cubicBezTo>
                <a:cubicBezTo>
                  <a:pt x="1949568" y="327109"/>
                  <a:pt x="1939741" y="342201"/>
                  <a:pt x="1939390" y="354836"/>
                </a:cubicBezTo>
                <a:cubicBezTo>
                  <a:pt x="1939390" y="360452"/>
                  <a:pt x="1931317" y="366418"/>
                  <a:pt x="1926404" y="371683"/>
                </a:cubicBezTo>
                <a:cubicBezTo>
                  <a:pt x="1922192" y="376246"/>
                  <a:pt x="1914120" y="380458"/>
                  <a:pt x="1913769" y="385020"/>
                </a:cubicBezTo>
                <a:cubicBezTo>
                  <a:pt x="1912716" y="407834"/>
                  <a:pt x="1904292" y="426786"/>
                  <a:pt x="1890955" y="444686"/>
                </a:cubicBezTo>
                <a:cubicBezTo>
                  <a:pt x="1876214" y="463990"/>
                  <a:pt x="1857262" y="472764"/>
                  <a:pt x="1832693" y="466096"/>
                </a:cubicBezTo>
                <a:cubicBezTo>
                  <a:pt x="1833746" y="479433"/>
                  <a:pt x="1834448" y="489260"/>
                  <a:pt x="1835852" y="499087"/>
                </a:cubicBezTo>
                <a:cubicBezTo>
                  <a:pt x="1836554" y="502597"/>
                  <a:pt x="1839362" y="508564"/>
                  <a:pt x="1841117" y="508564"/>
                </a:cubicBezTo>
                <a:cubicBezTo>
                  <a:pt x="1868142" y="509266"/>
                  <a:pt x="1877618" y="532079"/>
                  <a:pt x="1890253" y="548926"/>
                </a:cubicBezTo>
                <a:cubicBezTo>
                  <a:pt x="1909908" y="575249"/>
                  <a:pt x="1933774" y="595255"/>
                  <a:pt x="1962203" y="611048"/>
                </a:cubicBezTo>
                <a:cubicBezTo>
                  <a:pt x="2006075" y="635617"/>
                  <a:pt x="2049245" y="661238"/>
                  <a:pt x="2092064" y="687912"/>
                </a:cubicBezTo>
                <a:cubicBezTo>
                  <a:pt x="2146114" y="721606"/>
                  <a:pt x="2186126" y="767233"/>
                  <a:pt x="2200165" y="830759"/>
                </a:cubicBezTo>
                <a:cubicBezTo>
                  <a:pt x="2209290" y="872174"/>
                  <a:pt x="2217362" y="914642"/>
                  <a:pt x="2220521" y="956759"/>
                </a:cubicBezTo>
                <a:cubicBezTo>
                  <a:pt x="2235262" y="1145935"/>
                  <a:pt x="2230699" y="1335462"/>
                  <a:pt x="2223680" y="1524638"/>
                </a:cubicBezTo>
                <a:cubicBezTo>
                  <a:pt x="2222276" y="1560788"/>
                  <a:pt x="2217012" y="1596939"/>
                  <a:pt x="2210694" y="1632387"/>
                </a:cubicBezTo>
                <a:cubicBezTo>
                  <a:pt x="2208588" y="1645022"/>
                  <a:pt x="2207184" y="1655552"/>
                  <a:pt x="2212800" y="1667485"/>
                </a:cubicBezTo>
                <a:cubicBezTo>
                  <a:pt x="2228594" y="1700828"/>
                  <a:pt x="2233156" y="1734872"/>
                  <a:pt x="2219468" y="1771023"/>
                </a:cubicBezTo>
                <a:cubicBezTo>
                  <a:pt x="2214555" y="1783658"/>
                  <a:pt x="2214906" y="1799452"/>
                  <a:pt x="2217012" y="1813140"/>
                </a:cubicBezTo>
                <a:cubicBezTo>
                  <a:pt x="2219819" y="1833496"/>
                  <a:pt x="2217714" y="1852098"/>
                  <a:pt x="2204727" y="1867541"/>
                </a:cubicBezTo>
                <a:cubicBezTo>
                  <a:pt x="2196655" y="1877368"/>
                  <a:pt x="2196304" y="1886845"/>
                  <a:pt x="2198059" y="1898427"/>
                </a:cubicBezTo>
                <a:cubicBezTo>
                  <a:pt x="2207184" y="1957391"/>
                  <a:pt x="2216310" y="2016355"/>
                  <a:pt x="2224031" y="2075318"/>
                </a:cubicBezTo>
                <a:cubicBezTo>
                  <a:pt x="2225084" y="2083742"/>
                  <a:pt x="2221223" y="2094622"/>
                  <a:pt x="2215959" y="2101642"/>
                </a:cubicBezTo>
                <a:cubicBezTo>
                  <a:pt x="2208588" y="2111469"/>
                  <a:pt x="2205429" y="2120243"/>
                  <a:pt x="2205429" y="2133229"/>
                </a:cubicBezTo>
                <a:cubicBezTo>
                  <a:pt x="2205429" y="2184472"/>
                  <a:pt x="2208588" y="2236767"/>
                  <a:pt x="2201218" y="2287308"/>
                </a:cubicBezTo>
                <a:cubicBezTo>
                  <a:pt x="2176298" y="2461392"/>
                  <a:pt x="2147518" y="2635125"/>
                  <a:pt x="2120493" y="2808857"/>
                </a:cubicBezTo>
                <a:cubicBezTo>
                  <a:pt x="2115580" y="2841147"/>
                  <a:pt x="2108209" y="2873788"/>
                  <a:pt x="2110315" y="2906078"/>
                </a:cubicBezTo>
                <a:cubicBezTo>
                  <a:pt x="2114176" y="2965042"/>
                  <a:pt x="2125407" y="3023303"/>
                  <a:pt x="2131373" y="3081916"/>
                </a:cubicBezTo>
                <a:cubicBezTo>
                  <a:pt x="2139797" y="3165098"/>
                  <a:pt x="2149624" y="3248279"/>
                  <a:pt x="2153485" y="3331460"/>
                </a:cubicBezTo>
                <a:cubicBezTo>
                  <a:pt x="2159803" y="3470797"/>
                  <a:pt x="2146465" y="3609433"/>
                  <a:pt x="2135585" y="3748419"/>
                </a:cubicBezTo>
                <a:cubicBezTo>
                  <a:pt x="2132426" y="3789132"/>
                  <a:pt x="2129970" y="3831249"/>
                  <a:pt x="2116632" y="3869154"/>
                </a:cubicBezTo>
                <a:cubicBezTo>
                  <a:pt x="2095223" y="3929523"/>
                  <a:pt x="2068198" y="3988135"/>
                  <a:pt x="2038365" y="4044993"/>
                </a:cubicBezTo>
                <a:cubicBezTo>
                  <a:pt x="2008181" y="4101851"/>
                  <a:pt x="1979050" y="4158709"/>
                  <a:pt x="1961852" y="4221183"/>
                </a:cubicBezTo>
                <a:cubicBezTo>
                  <a:pt x="1946058" y="4279445"/>
                  <a:pt x="1909557" y="4318052"/>
                  <a:pt x="1848838" y="4330687"/>
                </a:cubicBezTo>
                <a:cubicBezTo>
                  <a:pt x="1835501" y="4333495"/>
                  <a:pt x="1828131" y="4339813"/>
                  <a:pt x="1826376" y="4354554"/>
                </a:cubicBezTo>
                <a:cubicBezTo>
                  <a:pt x="1846732" y="4364030"/>
                  <a:pt x="1866738" y="4375612"/>
                  <a:pt x="1888147" y="4382632"/>
                </a:cubicBezTo>
                <a:cubicBezTo>
                  <a:pt x="1912716" y="4390704"/>
                  <a:pt x="1924649" y="4405796"/>
                  <a:pt x="1924649" y="4430715"/>
                </a:cubicBezTo>
                <a:cubicBezTo>
                  <a:pt x="1924649" y="4436682"/>
                  <a:pt x="1921490" y="4445457"/>
                  <a:pt x="1916927" y="4448615"/>
                </a:cubicBezTo>
                <a:cubicBezTo>
                  <a:pt x="1892359" y="4464409"/>
                  <a:pt x="1868493" y="4478799"/>
                  <a:pt x="1844626" y="4493540"/>
                </a:cubicBezTo>
                <a:close/>
                <a:moveTo>
                  <a:pt x="1099505" y="2752350"/>
                </a:moveTo>
                <a:cubicBezTo>
                  <a:pt x="1085817" y="2752350"/>
                  <a:pt x="1073182" y="2751648"/>
                  <a:pt x="1060547" y="2752350"/>
                </a:cubicBezTo>
                <a:cubicBezTo>
                  <a:pt x="1047210" y="2753052"/>
                  <a:pt x="1041594" y="2749192"/>
                  <a:pt x="1039839" y="2734451"/>
                </a:cubicBezTo>
                <a:cubicBezTo>
                  <a:pt x="1028959" y="2643899"/>
                  <a:pt x="1016675" y="2553698"/>
                  <a:pt x="1005093" y="2463147"/>
                </a:cubicBezTo>
                <a:cubicBezTo>
                  <a:pt x="973856" y="2221324"/>
                  <a:pt x="942268" y="1979853"/>
                  <a:pt x="911031" y="1738031"/>
                </a:cubicBezTo>
                <a:cubicBezTo>
                  <a:pt x="907171" y="1708198"/>
                  <a:pt x="902959" y="1678716"/>
                  <a:pt x="899098" y="1648883"/>
                </a:cubicBezTo>
                <a:cubicBezTo>
                  <a:pt x="893833" y="1655201"/>
                  <a:pt x="892079" y="1661869"/>
                  <a:pt x="890324" y="1668187"/>
                </a:cubicBezTo>
                <a:cubicBezTo>
                  <a:pt x="782574" y="2089357"/>
                  <a:pt x="674474" y="2510528"/>
                  <a:pt x="567426" y="2931699"/>
                </a:cubicBezTo>
                <a:cubicBezTo>
                  <a:pt x="562863" y="2949248"/>
                  <a:pt x="557599" y="2959075"/>
                  <a:pt x="537593" y="2953810"/>
                </a:cubicBezTo>
                <a:cubicBezTo>
                  <a:pt x="529872" y="2951705"/>
                  <a:pt x="521448" y="2953459"/>
                  <a:pt x="511972" y="2953459"/>
                </a:cubicBezTo>
                <a:cubicBezTo>
                  <a:pt x="421420" y="3289343"/>
                  <a:pt x="330518" y="3624876"/>
                  <a:pt x="239615" y="3961461"/>
                </a:cubicBezTo>
                <a:cubicBezTo>
                  <a:pt x="250144" y="3962865"/>
                  <a:pt x="257515" y="3964269"/>
                  <a:pt x="264885" y="3965322"/>
                </a:cubicBezTo>
                <a:cubicBezTo>
                  <a:pt x="269448" y="3978308"/>
                  <a:pt x="265236" y="3983924"/>
                  <a:pt x="252601" y="3987082"/>
                </a:cubicBezTo>
                <a:cubicBezTo>
                  <a:pt x="244880" y="3989188"/>
                  <a:pt x="234701" y="3994102"/>
                  <a:pt x="231543" y="4000419"/>
                </a:cubicBezTo>
                <a:cubicBezTo>
                  <a:pt x="226980" y="4009896"/>
                  <a:pt x="228033" y="4021829"/>
                  <a:pt x="226629" y="4033411"/>
                </a:cubicBezTo>
                <a:cubicBezTo>
                  <a:pt x="233648" y="4035517"/>
                  <a:pt x="239264" y="4037623"/>
                  <a:pt x="244529" y="4039027"/>
                </a:cubicBezTo>
                <a:cubicBezTo>
                  <a:pt x="248740" y="4051662"/>
                  <a:pt x="245231" y="4057629"/>
                  <a:pt x="232595" y="4059032"/>
                </a:cubicBezTo>
                <a:cubicBezTo>
                  <a:pt x="228384" y="4059383"/>
                  <a:pt x="222417" y="4063595"/>
                  <a:pt x="221013" y="4067105"/>
                </a:cubicBezTo>
                <a:cubicBezTo>
                  <a:pt x="206974" y="4102904"/>
                  <a:pt x="212239" y="4138704"/>
                  <a:pt x="219258" y="4175907"/>
                </a:cubicBezTo>
                <a:cubicBezTo>
                  <a:pt x="230841" y="4174503"/>
                  <a:pt x="241370" y="4173451"/>
                  <a:pt x="251899" y="4172047"/>
                </a:cubicBezTo>
                <a:cubicBezTo>
                  <a:pt x="405977" y="4151690"/>
                  <a:pt x="560056" y="4130982"/>
                  <a:pt x="714134" y="4110626"/>
                </a:cubicBezTo>
                <a:cubicBezTo>
                  <a:pt x="805037" y="4098693"/>
                  <a:pt x="896290" y="4086759"/>
                  <a:pt x="987193" y="4074124"/>
                </a:cubicBezTo>
                <a:cubicBezTo>
                  <a:pt x="994914" y="4073071"/>
                  <a:pt x="1004742" y="4069211"/>
                  <a:pt x="1008953" y="4063244"/>
                </a:cubicBezTo>
                <a:cubicBezTo>
                  <a:pt x="1085817" y="3955143"/>
                  <a:pt x="1161979" y="3846341"/>
                  <a:pt x="1237790" y="3737539"/>
                </a:cubicBezTo>
                <a:cubicBezTo>
                  <a:pt x="1240597" y="3733678"/>
                  <a:pt x="1241650" y="3725605"/>
                  <a:pt x="1239544" y="3722447"/>
                </a:cubicBezTo>
                <a:cubicBezTo>
                  <a:pt x="1229717" y="3708057"/>
                  <a:pt x="1232174" y="3693667"/>
                  <a:pt x="1237439" y="3678926"/>
                </a:cubicBezTo>
                <a:cubicBezTo>
                  <a:pt x="1242703" y="3664185"/>
                  <a:pt x="1248319" y="3649795"/>
                  <a:pt x="1253934" y="3634352"/>
                </a:cubicBezTo>
                <a:cubicBezTo>
                  <a:pt x="1250074" y="3632246"/>
                  <a:pt x="1246915" y="3629438"/>
                  <a:pt x="1243054" y="3628034"/>
                </a:cubicBezTo>
                <a:cubicBezTo>
                  <a:pt x="1212870" y="3618558"/>
                  <a:pt x="1196023" y="3601009"/>
                  <a:pt x="1201639" y="3566965"/>
                </a:cubicBezTo>
                <a:cubicBezTo>
                  <a:pt x="1202341" y="3563104"/>
                  <a:pt x="1196023" y="3554680"/>
                  <a:pt x="1191812" y="3553978"/>
                </a:cubicBezTo>
                <a:cubicBezTo>
                  <a:pt x="1170051" y="3550118"/>
                  <a:pt x="1173561" y="3536079"/>
                  <a:pt x="1176018" y="3521689"/>
                </a:cubicBezTo>
                <a:cubicBezTo>
                  <a:pt x="1183739" y="3520636"/>
                  <a:pt x="1190759" y="3519934"/>
                  <a:pt x="1199182" y="3518881"/>
                </a:cubicBezTo>
                <a:cubicBezTo>
                  <a:pt x="1166191" y="3263722"/>
                  <a:pt x="1133199" y="3009615"/>
                  <a:pt x="1099505" y="2752350"/>
                </a:cubicBezTo>
                <a:close/>
                <a:moveTo>
                  <a:pt x="1658609" y="3634352"/>
                </a:moveTo>
                <a:cubicBezTo>
                  <a:pt x="1681774" y="3626630"/>
                  <a:pt x="1702481" y="3618909"/>
                  <a:pt x="1723540" y="3612241"/>
                </a:cubicBezTo>
                <a:cubicBezTo>
                  <a:pt x="1733718" y="3609082"/>
                  <a:pt x="1738281" y="3603115"/>
                  <a:pt x="1740387" y="3592937"/>
                </a:cubicBezTo>
                <a:cubicBezTo>
                  <a:pt x="1749863" y="3551873"/>
                  <a:pt x="1760392" y="3511159"/>
                  <a:pt x="1770220" y="3470446"/>
                </a:cubicBezTo>
                <a:cubicBezTo>
                  <a:pt x="1780749" y="3425872"/>
                  <a:pt x="1788821" y="3380948"/>
                  <a:pt x="1783206" y="3334970"/>
                </a:cubicBezTo>
                <a:cubicBezTo>
                  <a:pt x="1772676" y="3247226"/>
                  <a:pt x="1748459" y="3163343"/>
                  <a:pt x="1708097" y="3084373"/>
                </a:cubicBezTo>
                <a:cubicBezTo>
                  <a:pt x="1697217" y="3062613"/>
                  <a:pt x="1690197" y="3039097"/>
                  <a:pt x="1681072" y="3016635"/>
                </a:cubicBezTo>
                <a:cubicBezTo>
                  <a:pt x="1670893" y="2992418"/>
                  <a:pt x="1663172" y="2966796"/>
                  <a:pt x="1649133" y="2945036"/>
                </a:cubicBezTo>
                <a:cubicBezTo>
                  <a:pt x="1597189" y="2864663"/>
                  <a:pt x="1558581" y="2779025"/>
                  <a:pt x="1541033" y="2684612"/>
                </a:cubicBezTo>
                <a:cubicBezTo>
                  <a:pt x="1531205" y="2631264"/>
                  <a:pt x="1519272" y="2578266"/>
                  <a:pt x="1509445" y="2524567"/>
                </a:cubicBezTo>
                <a:cubicBezTo>
                  <a:pt x="1488737" y="2415063"/>
                  <a:pt x="1461712" y="2305910"/>
                  <a:pt x="1457500" y="2193948"/>
                </a:cubicBezTo>
                <a:cubicBezTo>
                  <a:pt x="1454341" y="2105853"/>
                  <a:pt x="1457851" y="2017408"/>
                  <a:pt x="1458202" y="1929313"/>
                </a:cubicBezTo>
                <a:cubicBezTo>
                  <a:pt x="1458202" y="1921942"/>
                  <a:pt x="1458202" y="1914923"/>
                  <a:pt x="1458202" y="1906850"/>
                </a:cubicBezTo>
                <a:cubicBezTo>
                  <a:pt x="1451885" y="1907903"/>
                  <a:pt x="1448024" y="1908605"/>
                  <a:pt x="1443812" y="1909307"/>
                </a:cubicBezTo>
                <a:cubicBezTo>
                  <a:pt x="1387305" y="1920889"/>
                  <a:pt x="1375372" y="1911062"/>
                  <a:pt x="1380286" y="1852449"/>
                </a:cubicBezTo>
                <a:cubicBezTo>
                  <a:pt x="1384146" y="1805769"/>
                  <a:pt x="1390815" y="1759440"/>
                  <a:pt x="1396782" y="1713112"/>
                </a:cubicBezTo>
                <a:cubicBezTo>
                  <a:pt x="1400642" y="1684332"/>
                  <a:pt x="1405556" y="1655903"/>
                  <a:pt x="1410119" y="1626421"/>
                </a:cubicBezTo>
                <a:cubicBezTo>
                  <a:pt x="1372213" y="1619752"/>
                  <a:pt x="1336414" y="1620103"/>
                  <a:pt x="1302018" y="1629229"/>
                </a:cubicBezTo>
                <a:cubicBezTo>
                  <a:pt x="1267272" y="1638705"/>
                  <a:pt x="1242352" y="1626070"/>
                  <a:pt x="1221645" y="1601150"/>
                </a:cubicBezTo>
                <a:cubicBezTo>
                  <a:pt x="1209361" y="1586059"/>
                  <a:pt x="1199533" y="1569212"/>
                  <a:pt x="1188302" y="1552716"/>
                </a:cubicBezTo>
                <a:cubicBezTo>
                  <a:pt x="1192163" y="1573423"/>
                  <a:pt x="1196374" y="1594131"/>
                  <a:pt x="1200235" y="1614488"/>
                </a:cubicBezTo>
                <a:cubicBezTo>
                  <a:pt x="1198129" y="1615190"/>
                  <a:pt x="1196023" y="1615541"/>
                  <a:pt x="1193918" y="1616242"/>
                </a:cubicBezTo>
                <a:cubicBezTo>
                  <a:pt x="1187951" y="1599747"/>
                  <a:pt x="1181984" y="1582900"/>
                  <a:pt x="1176018" y="1566404"/>
                </a:cubicBezTo>
                <a:cubicBezTo>
                  <a:pt x="1174263" y="1570616"/>
                  <a:pt x="1174614" y="1573774"/>
                  <a:pt x="1175316" y="1577284"/>
                </a:cubicBezTo>
                <a:cubicBezTo>
                  <a:pt x="1246564" y="1869647"/>
                  <a:pt x="1317461" y="2162010"/>
                  <a:pt x="1389060" y="2454372"/>
                </a:cubicBezTo>
                <a:cubicBezTo>
                  <a:pt x="1411873" y="2547381"/>
                  <a:pt x="1435038" y="2640389"/>
                  <a:pt x="1458553" y="2733398"/>
                </a:cubicBezTo>
                <a:cubicBezTo>
                  <a:pt x="1460308" y="2740417"/>
                  <a:pt x="1458904" y="2752350"/>
                  <a:pt x="1471539" y="2750244"/>
                </a:cubicBezTo>
                <a:cubicBezTo>
                  <a:pt x="1508392" y="2743927"/>
                  <a:pt x="1520676" y="2764985"/>
                  <a:pt x="1524888" y="2796222"/>
                </a:cubicBezTo>
                <a:cubicBezTo>
                  <a:pt x="1525239" y="2798679"/>
                  <a:pt x="1525940" y="2800785"/>
                  <a:pt x="1526993" y="2802891"/>
                </a:cubicBezTo>
                <a:cubicBezTo>
                  <a:pt x="1534013" y="2816930"/>
                  <a:pt x="1530854" y="2826406"/>
                  <a:pt x="1515060" y="2829565"/>
                </a:cubicBezTo>
                <a:cubicBezTo>
                  <a:pt x="1500670" y="2832373"/>
                  <a:pt x="1499266" y="2840445"/>
                  <a:pt x="1502074" y="2853782"/>
                </a:cubicBezTo>
                <a:cubicBezTo>
                  <a:pt x="1507339" y="2879053"/>
                  <a:pt x="1510849" y="2904674"/>
                  <a:pt x="1515060" y="2930295"/>
                </a:cubicBezTo>
                <a:cubicBezTo>
                  <a:pt x="1513656" y="2930997"/>
                  <a:pt x="1511901" y="2931348"/>
                  <a:pt x="1510498" y="2932050"/>
                </a:cubicBezTo>
                <a:cubicBezTo>
                  <a:pt x="1503127" y="2917660"/>
                  <a:pt x="1495757" y="2903270"/>
                  <a:pt x="1488386" y="2888880"/>
                </a:cubicBezTo>
                <a:cubicBezTo>
                  <a:pt x="1486631" y="2889582"/>
                  <a:pt x="1484876" y="2889933"/>
                  <a:pt x="1483473" y="2890635"/>
                </a:cubicBezTo>
                <a:cubicBezTo>
                  <a:pt x="1535066" y="3139476"/>
                  <a:pt x="1599294" y="3385510"/>
                  <a:pt x="1658609" y="3634352"/>
                </a:cubicBezTo>
                <a:close/>
                <a:moveTo>
                  <a:pt x="1381339" y="3701037"/>
                </a:moveTo>
                <a:cubicBezTo>
                  <a:pt x="1296753" y="3825985"/>
                  <a:pt x="1212168" y="3951283"/>
                  <a:pt x="1126530" y="4077985"/>
                </a:cubicBezTo>
                <a:cubicBezTo>
                  <a:pt x="1299210" y="4150286"/>
                  <a:pt x="1470486" y="4222236"/>
                  <a:pt x="1637902" y="4292431"/>
                </a:cubicBezTo>
                <a:cubicBezTo>
                  <a:pt x="1643517" y="4270671"/>
                  <a:pt x="1649133" y="4251016"/>
                  <a:pt x="1653696" y="4231010"/>
                </a:cubicBezTo>
                <a:cubicBezTo>
                  <a:pt x="1655451" y="4223991"/>
                  <a:pt x="1655801" y="4215919"/>
                  <a:pt x="1654398" y="4208899"/>
                </a:cubicBezTo>
                <a:cubicBezTo>
                  <a:pt x="1628776" y="4077985"/>
                  <a:pt x="1602804" y="3947422"/>
                  <a:pt x="1577534" y="3816508"/>
                </a:cubicBezTo>
                <a:cubicBezTo>
                  <a:pt x="1574726" y="3801416"/>
                  <a:pt x="1569812" y="3790887"/>
                  <a:pt x="1553668" y="3787026"/>
                </a:cubicBezTo>
                <a:cubicBezTo>
                  <a:pt x="1544191" y="3784569"/>
                  <a:pt x="1535417" y="3778954"/>
                  <a:pt x="1526993" y="3773689"/>
                </a:cubicBezTo>
                <a:cubicBezTo>
                  <a:pt x="1502074" y="3758246"/>
                  <a:pt x="1496810" y="3742452"/>
                  <a:pt x="1508743" y="3715778"/>
                </a:cubicBezTo>
                <a:cubicBezTo>
                  <a:pt x="1515060" y="3702090"/>
                  <a:pt x="1522431" y="3688402"/>
                  <a:pt x="1531205" y="3676469"/>
                </a:cubicBezTo>
                <a:cubicBezTo>
                  <a:pt x="1539278" y="3665589"/>
                  <a:pt x="1540682" y="3655762"/>
                  <a:pt x="1537172" y="3642424"/>
                </a:cubicBezTo>
                <a:cubicBezTo>
                  <a:pt x="1492949" y="3460619"/>
                  <a:pt x="1449077" y="3278814"/>
                  <a:pt x="1405205" y="3097008"/>
                </a:cubicBezTo>
                <a:cubicBezTo>
                  <a:pt x="1396080" y="3059805"/>
                  <a:pt x="1386954" y="3022251"/>
                  <a:pt x="1377478" y="2984345"/>
                </a:cubicBezTo>
                <a:cubicBezTo>
                  <a:pt x="1352910" y="2986451"/>
                  <a:pt x="1330096" y="2988206"/>
                  <a:pt x="1306230" y="2990312"/>
                </a:cubicBezTo>
                <a:cubicBezTo>
                  <a:pt x="1291138" y="2927487"/>
                  <a:pt x="1276397" y="2866066"/>
                  <a:pt x="1261656" y="2804646"/>
                </a:cubicBezTo>
                <a:cubicBezTo>
                  <a:pt x="1260252" y="2804997"/>
                  <a:pt x="1259199" y="2805348"/>
                  <a:pt x="1257795" y="2805348"/>
                </a:cubicBezTo>
                <a:cubicBezTo>
                  <a:pt x="1286575" y="3062613"/>
                  <a:pt x="1315355" y="3319878"/>
                  <a:pt x="1344486" y="3577143"/>
                </a:cubicBezTo>
                <a:cubicBezTo>
                  <a:pt x="1346592" y="3577143"/>
                  <a:pt x="1348698" y="3576792"/>
                  <a:pt x="1350804" y="3576792"/>
                </a:cubicBezTo>
                <a:cubicBezTo>
                  <a:pt x="1351857" y="3560647"/>
                  <a:pt x="1352910" y="3544502"/>
                  <a:pt x="1353612" y="3528708"/>
                </a:cubicBezTo>
                <a:cubicBezTo>
                  <a:pt x="1356068" y="3528708"/>
                  <a:pt x="1358876" y="3528708"/>
                  <a:pt x="1361333" y="3529059"/>
                </a:cubicBezTo>
                <a:cubicBezTo>
                  <a:pt x="1361333" y="3545204"/>
                  <a:pt x="1360982" y="3561700"/>
                  <a:pt x="1361333" y="3577845"/>
                </a:cubicBezTo>
                <a:cubicBezTo>
                  <a:pt x="1361684" y="3592937"/>
                  <a:pt x="1357472" y="3606625"/>
                  <a:pt x="1353612" y="3621366"/>
                </a:cubicBezTo>
                <a:cubicBezTo>
                  <a:pt x="1348347" y="3640319"/>
                  <a:pt x="1351506" y="3662781"/>
                  <a:pt x="1355366" y="3683137"/>
                </a:cubicBezTo>
                <a:cubicBezTo>
                  <a:pt x="1357121" y="3689806"/>
                  <a:pt x="1371160" y="3694369"/>
                  <a:pt x="1381339" y="3701037"/>
                </a:cubicBezTo>
                <a:close/>
                <a:moveTo>
                  <a:pt x="933494" y="1638354"/>
                </a:moveTo>
                <a:cubicBezTo>
                  <a:pt x="931739" y="1638705"/>
                  <a:pt x="929984" y="1638705"/>
                  <a:pt x="928229" y="1639056"/>
                </a:cubicBezTo>
                <a:cubicBezTo>
                  <a:pt x="971750" y="1942299"/>
                  <a:pt x="1015271" y="2245542"/>
                  <a:pt x="1059143" y="2550890"/>
                </a:cubicBezTo>
                <a:cubicBezTo>
                  <a:pt x="1105121" y="2547030"/>
                  <a:pt x="1148291" y="2543520"/>
                  <a:pt x="1192514" y="2539659"/>
                </a:cubicBezTo>
                <a:cubicBezTo>
                  <a:pt x="1174263" y="2460690"/>
                  <a:pt x="1157416" y="2384177"/>
                  <a:pt x="1139165" y="2308366"/>
                </a:cubicBezTo>
                <a:cubicBezTo>
                  <a:pt x="1089327" y="2099887"/>
                  <a:pt x="1039137" y="1891407"/>
                  <a:pt x="988246" y="1683279"/>
                </a:cubicBezTo>
                <a:cubicBezTo>
                  <a:pt x="978419" y="1642215"/>
                  <a:pt x="977015" y="1642566"/>
                  <a:pt x="934898" y="1638003"/>
                </a:cubicBezTo>
                <a:cubicBezTo>
                  <a:pt x="934196" y="1637652"/>
                  <a:pt x="933845" y="1638003"/>
                  <a:pt x="933494" y="1638354"/>
                </a:cubicBezTo>
                <a:close/>
                <a:moveTo>
                  <a:pt x="1177071" y="1764354"/>
                </a:moveTo>
                <a:cubicBezTo>
                  <a:pt x="1176018" y="1764354"/>
                  <a:pt x="1174965" y="1764354"/>
                  <a:pt x="1173561" y="1764354"/>
                </a:cubicBezTo>
                <a:cubicBezTo>
                  <a:pt x="1174263" y="1771374"/>
                  <a:pt x="1174263" y="1778042"/>
                  <a:pt x="1175316" y="1785062"/>
                </a:cubicBezTo>
                <a:cubicBezTo>
                  <a:pt x="1193567" y="1950722"/>
                  <a:pt x="1211466" y="2116032"/>
                  <a:pt x="1230770" y="2281692"/>
                </a:cubicBezTo>
                <a:cubicBezTo>
                  <a:pt x="1245511" y="2409798"/>
                  <a:pt x="1254285" y="2538957"/>
                  <a:pt x="1282714" y="2665308"/>
                </a:cubicBezTo>
                <a:cubicBezTo>
                  <a:pt x="1292542" y="2708479"/>
                  <a:pt x="1299912" y="2751999"/>
                  <a:pt x="1308687" y="2797275"/>
                </a:cubicBezTo>
                <a:cubicBezTo>
                  <a:pt x="1349400" y="2787448"/>
                  <a:pt x="1388358" y="2778323"/>
                  <a:pt x="1429071" y="2768495"/>
                </a:cubicBezTo>
                <a:cubicBezTo>
                  <a:pt x="1344837" y="2432261"/>
                  <a:pt x="1260954" y="2098483"/>
                  <a:pt x="1177071" y="1764354"/>
                </a:cubicBezTo>
                <a:close/>
                <a:moveTo>
                  <a:pt x="1238843" y="1433735"/>
                </a:moveTo>
                <a:cubicBezTo>
                  <a:pt x="1261656" y="1415835"/>
                  <a:pt x="1263762" y="1414782"/>
                  <a:pt x="1292191" y="1422153"/>
                </a:cubicBezTo>
                <a:cubicBezTo>
                  <a:pt x="1325534" y="1430927"/>
                  <a:pt x="1358525" y="1442159"/>
                  <a:pt x="1392219" y="1448476"/>
                </a:cubicBezTo>
                <a:cubicBezTo>
                  <a:pt x="1406258" y="1450933"/>
                  <a:pt x="1423105" y="1445668"/>
                  <a:pt x="1437144" y="1439702"/>
                </a:cubicBezTo>
                <a:cubicBezTo>
                  <a:pt x="1441706" y="1437596"/>
                  <a:pt x="1442057" y="1423206"/>
                  <a:pt x="1442759" y="1414432"/>
                </a:cubicBezTo>
                <a:cubicBezTo>
                  <a:pt x="1445216" y="1378983"/>
                  <a:pt x="1446620" y="1343183"/>
                  <a:pt x="1449779" y="1307735"/>
                </a:cubicBezTo>
                <a:cubicBezTo>
                  <a:pt x="1451183" y="1294047"/>
                  <a:pt x="1446620" y="1286676"/>
                  <a:pt x="1436793" y="1278253"/>
                </a:cubicBezTo>
                <a:cubicBezTo>
                  <a:pt x="1381690" y="1229818"/>
                  <a:pt x="1310442" y="1221746"/>
                  <a:pt x="1244809" y="1198932"/>
                </a:cubicBezTo>
                <a:cubicBezTo>
                  <a:pt x="1222698" y="1191211"/>
                  <a:pt x="1199884" y="1185946"/>
                  <a:pt x="1177773" y="1179278"/>
                </a:cubicBezTo>
                <a:cubicBezTo>
                  <a:pt x="1170402" y="1176821"/>
                  <a:pt x="1163383" y="1173311"/>
                  <a:pt x="1154608" y="1169451"/>
                </a:cubicBezTo>
                <a:cubicBezTo>
                  <a:pt x="1154257" y="1182437"/>
                  <a:pt x="1148291" y="1194370"/>
                  <a:pt x="1164787" y="1198932"/>
                </a:cubicBezTo>
                <a:cubicBezTo>
                  <a:pt x="1167594" y="1199634"/>
                  <a:pt x="1169700" y="1206303"/>
                  <a:pt x="1170753" y="1210515"/>
                </a:cubicBezTo>
                <a:cubicBezTo>
                  <a:pt x="1173561" y="1223150"/>
                  <a:pt x="1176018" y="1235785"/>
                  <a:pt x="1177773" y="1248420"/>
                </a:cubicBezTo>
                <a:cubicBezTo>
                  <a:pt x="1181283" y="1269479"/>
                  <a:pt x="1167244" y="1288080"/>
                  <a:pt x="1148642" y="1290537"/>
                </a:cubicBezTo>
                <a:cubicBezTo>
                  <a:pt x="1147940" y="1303172"/>
                  <a:pt x="1147940" y="1315105"/>
                  <a:pt x="1145834" y="1327039"/>
                </a:cubicBezTo>
                <a:cubicBezTo>
                  <a:pt x="1143026" y="1343534"/>
                  <a:pt x="1145483" y="1357222"/>
                  <a:pt x="1159171" y="1369156"/>
                </a:cubicBezTo>
                <a:cubicBezTo>
                  <a:pt x="1171455" y="1379685"/>
                  <a:pt x="1180581" y="1400393"/>
                  <a:pt x="1193567" y="1402498"/>
                </a:cubicBezTo>
                <a:cubicBezTo>
                  <a:pt x="1215678" y="1406008"/>
                  <a:pt x="1226909" y="1419345"/>
                  <a:pt x="1238843" y="1433735"/>
                </a:cubicBezTo>
                <a:close/>
                <a:moveTo>
                  <a:pt x="1028959" y="1639758"/>
                </a:moveTo>
                <a:cubicBezTo>
                  <a:pt x="1086519" y="1895619"/>
                  <a:pt x="1136358" y="2150778"/>
                  <a:pt x="1207957" y="2401024"/>
                </a:cubicBezTo>
                <a:cubicBezTo>
                  <a:pt x="1191461" y="2140249"/>
                  <a:pt x="1152151" y="1882282"/>
                  <a:pt x="1120564" y="1621858"/>
                </a:cubicBezTo>
                <a:cubicBezTo>
                  <a:pt x="1089678" y="1627825"/>
                  <a:pt x="1060547" y="1633440"/>
                  <a:pt x="1028959" y="1639758"/>
                </a:cubicBezTo>
                <a:close/>
                <a:moveTo>
                  <a:pt x="881198" y="1522883"/>
                </a:moveTo>
                <a:cubicBezTo>
                  <a:pt x="879092" y="1522181"/>
                  <a:pt x="877338" y="1521830"/>
                  <a:pt x="875232" y="1521128"/>
                </a:cubicBezTo>
                <a:cubicBezTo>
                  <a:pt x="861544" y="1559033"/>
                  <a:pt x="845048" y="1595886"/>
                  <a:pt x="834870" y="1634493"/>
                </a:cubicBezTo>
                <a:cubicBezTo>
                  <a:pt x="744669" y="1985469"/>
                  <a:pt x="655521" y="2336444"/>
                  <a:pt x="566724" y="2687771"/>
                </a:cubicBezTo>
                <a:cubicBezTo>
                  <a:pt x="564267" y="2696896"/>
                  <a:pt x="567426" y="2707425"/>
                  <a:pt x="568128" y="2717604"/>
                </a:cubicBezTo>
                <a:cubicBezTo>
                  <a:pt x="570234" y="2717604"/>
                  <a:pt x="572340" y="2717604"/>
                  <a:pt x="574446" y="2717604"/>
                </a:cubicBezTo>
                <a:cubicBezTo>
                  <a:pt x="676931" y="2319597"/>
                  <a:pt x="786786" y="1923346"/>
                  <a:pt x="881198" y="1522883"/>
                </a:cubicBezTo>
                <a:close/>
                <a:moveTo>
                  <a:pt x="1116352" y="1379685"/>
                </a:moveTo>
                <a:cubicBezTo>
                  <a:pt x="1110736" y="1390565"/>
                  <a:pt x="1106525" y="1399340"/>
                  <a:pt x="1101611" y="1407412"/>
                </a:cubicBezTo>
                <a:cubicBezTo>
                  <a:pt x="1098452" y="1412677"/>
                  <a:pt x="1094592" y="1420047"/>
                  <a:pt x="1089678" y="1421451"/>
                </a:cubicBezTo>
                <a:cubicBezTo>
                  <a:pt x="1070725" y="1426365"/>
                  <a:pt x="1070725" y="1438298"/>
                  <a:pt x="1075639" y="1454092"/>
                </a:cubicBezTo>
                <a:cubicBezTo>
                  <a:pt x="1131795" y="1449880"/>
                  <a:pt x="1169349" y="1472343"/>
                  <a:pt x="1182686" y="1529551"/>
                </a:cubicBezTo>
                <a:cubicBezTo>
                  <a:pt x="1182335" y="1510950"/>
                  <a:pt x="1181634" y="1493401"/>
                  <a:pt x="1180230" y="1476203"/>
                </a:cubicBezTo>
                <a:cubicBezTo>
                  <a:pt x="1179879" y="1471992"/>
                  <a:pt x="1177773" y="1467429"/>
                  <a:pt x="1174965" y="1464270"/>
                </a:cubicBezTo>
                <a:cubicBezTo>
                  <a:pt x="1165840" y="1453741"/>
                  <a:pt x="1151099" y="1446370"/>
                  <a:pt x="1158469" y="1428120"/>
                </a:cubicBezTo>
                <a:cubicBezTo>
                  <a:pt x="1159171" y="1426716"/>
                  <a:pt x="1156012" y="1423206"/>
                  <a:pt x="1154257" y="1421100"/>
                </a:cubicBezTo>
                <a:cubicBezTo>
                  <a:pt x="1143026" y="1408114"/>
                  <a:pt x="1131444" y="1395830"/>
                  <a:pt x="1116352" y="1379685"/>
                </a:cubicBezTo>
                <a:close/>
                <a:moveTo>
                  <a:pt x="1738281" y="3799662"/>
                </a:moveTo>
                <a:cubicBezTo>
                  <a:pt x="1727050" y="3802118"/>
                  <a:pt x="1717573" y="3804224"/>
                  <a:pt x="1707044" y="3806681"/>
                </a:cubicBezTo>
                <a:cubicBezTo>
                  <a:pt x="1720030" y="3857221"/>
                  <a:pt x="1732665" y="3906358"/>
                  <a:pt x="1745300" y="3955494"/>
                </a:cubicBezTo>
                <a:cubicBezTo>
                  <a:pt x="1746353" y="3955143"/>
                  <a:pt x="1747406" y="3955143"/>
                  <a:pt x="1748459" y="3954793"/>
                </a:cubicBezTo>
                <a:cubicBezTo>
                  <a:pt x="1745300" y="3903550"/>
                  <a:pt x="1741790" y="3852659"/>
                  <a:pt x="1738281" y="3799662"/>
                </a:cubicBezTo>
                <a:close/>
                <a:moveTo>
                  <a:pt x="416858" y="1028358"/>
                </a:moveTo>
                <a:cubicBezTo>
                  <a:pt x="416858" y="940615"/>
                  <a:pt x="416858" y="854625"/>
                  <a:pt x="416858" y="768636"/>
                </a:cubicBezTo>
                <a:cubicBezTo>
                  <a:pt x="406679" y="799522"/>
                  <a:pt x="407732" y="1020637"/>
                  <a:pt x="416858" y="1028358"/>
                </a:cubicBezTo>
                <a:close/>
                <a:moveTo>
                  <a:pt x="1458553" y="1764705"/>
                </a:moveTo>
                <a:cubicBezTo>
                  <a:pt x="1429422" y="1811385"/>
                  <a:pt x="1428369" y="1852449"/>
                  <a:pt x="1465573" y="1857714"/>
                </a:cubicBezTo>
                <a:cubicBezTo>
                  <a:pt x="1463116" y="1826126"/>
                  <a:pt x="1461010" y="1795591"/>
                  <a:pt x="1458553" y="1764705"/>
                </a:cubicBezTo>
                <a:close/>
                <a:moveTo>
                  <a:pt x="374741" y="685104"/>
                </a:moveTo>
                <a:cubicBezTo>
                  <a:pt x="376144" y="711778"/>
                  <a:pt x="377548" y="735996"/>
                  <a:pt x="378952" y="760564"/>
                </a:cubicBezTo>
                <a:cubicBezTo>
                  <a:pt x="380005" y="760564"/>
                  <a:pt x="381058" y="760564"/>
                  <a:pt x="382111" y="760564"/>
                </a:cubicBezTo>
                <a:cubicBezTo>
                  <a:pt x="383866" y="746525"/>
                  <a:pt x="385270" y="732135"/>
                  <a:pt x="387025" y="717745"/>
                </a:cubicBezTo>
                <a:cubicBezTo>
                  <a:pt x="395799" y="716692"/>
                  <a:pt x="403872" y="715990"/>
                  <a:pt x="411242" y="714937"/>
                </a:cubicBezTo>
                <a:cubicBezTo>
                  <a:pt x="411242" y="704057"/>
                  <a:pt x="411242" y="694581"/>
                  <a:pt x="411242" y="685104"/>
                </a:cubicBezTo>
                <a:cubicBezTo>
                  <a:pt x="398958" y="685104"/>
                  <a:pt x="388078" y="685104"/>
                  <a:pt x="374741" y="685104"/>
                </a:cubicBezTo>
                <a:close/>
              </a:path>
            </a:pathLst>
          </a:custGeom>
          <a:solidFill>
            <a:schemeClr val="accent5"/>
          </a:solidFill>
          <a:ln w="34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E949-85FF-4D11-99DD-E1D5F343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239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/>
              <a:t>IMDb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13BF-1A2F-4624-BA31-82568590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10206" cy="4628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I</a:t>
            </a:r>
            <a:r>
              <a:rPr lang="en-US"/>
              <a:t>nternet </a:t>
            </a:r>
            <a:r>
              <a:rPr lang="en-US" b="1"/>
              <a:t>M</a:t>
            </a:r>
            <a:r>
              <a:rPr lang="en-US"/>
              <a:t>ovie </a:t>
            </a:r>
            <a:r>
              <a:rPr lang="en-US" b="1"/>
              <a:t>D</a:t>
            </a:r>
            <a:r>
              <a:rPr lang="en-US"/>
              <a:t>ata</a:t>
            </a:r>
            <a:r>
              <a:rPr lang="en-US" b="1"/>
              <a:t>b</a:t>
            </a:r>
            <a:r>
              <a:rPr lang="en-US"/>
              <a:t>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7236FE-5B9F-468A-B277-CD800EA7EB4A}"/>
              </a:ext>
            </a:extLst>
          </p:cNvPr>
          <p:cNvSpPr txBox="1">
            <a:spLocks/>
          </p:cNvSpPr>
          <p:nvPr/>
        </p:nvSpPr>
        <p:spPr>
          <a:xfrm>
            <a:off x="1487836" y="3203913"/>
            <a:ext cx="7983266" cy="100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People </a:t>
            </a:r>
            <a:r>
              <a:rPr lang="en-US" b="1"/>
              <a:t>rely on other’s ratings </a:t>
            </a:r>
            <a:r>
              <a:rPr lang="en-US"/>
              <a:t>for choosing their next movie or show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2F84DA-1FCF-4266-863A-D76EE18EDF20}"/>
              </a:ext>
            </a:extLst>
          </p:cNvPr>
          <p:cNvSpPr txBox="1">
            <a:spLocks/>
          </p:cNvSpPr>
          <p:nvPr/>
        </p:nvSpPr>
        <p:spPr>
          <a:xfrm>
            <a:off x="1487836" y="4165414"/>
            <a:ext cx="5979488" cy="2482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500" b="1"/>
              <a:t>Information 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- Titles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- Cast and crew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- Ratings and number of votes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- Gender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- 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5AB56-246F-4122-ABF7-ED52A28D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</a:t>
            </a:fld>
            <a:endParaRPr lang="pt-PT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B4ADBB7-BE90-4A30-B2E0-C6D1B75EBE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57" y="4031198"/>
            <a:ext cx="623295" cy="6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E50D92A-72A7-4186-A321-280FC5B52029}"/>
              </a:ext>
            </a:extLst>
          </p:cNvPr>
          <p:cNvSpPr/>
          <p:nvPr/>
        </p:nvSpPr>
        <p:spPr>
          <a:xfrm>
            <a:off x="0" y="365125"/>
            <a:ext cx="12192000" cy="1042435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78AC5-EB99-4388-A44C-FC04DFFB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6" y="223560"/>
            <a:ext cx="10515600" cy="1325563"/>
          </a:xfrm>
        </p:spPr>
        <p:txBody>
          <a:bodyPr/>
          <a:lstStyle/>
          <a:p>
            <a:r>
              <a:rPr lang="pt-PT" err="1"/>
              <a:t>Filtering</a:t>
            </a:r>
            <a:endParaRPr lang="en-US"/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798A15DC-617C-48A3-9F64-013E71CFC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952531"/>
              </p:ext>
            </p:extLst>
          </p:nvPr>
        </p:nvGraphicFramePr>
        <p:xfrm>
          <a:off x="-624385" y="12244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6FD4BDE-7C88-49A9-9EA2-271BD9B61BB6}"/>
              </a:ext>
            </a:extLst>
          </p:cNvPr>
          <p:cNvSpPr txBox="1"/>
          <p:nvPr/>
        </p:nvSpPr>
        <p:spPr>
          <a:xfrm>
            <a:off x="488066" y="4406776"/>
            <a:ext cx="1726527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7 281 233</a:t>
            </a:r>
          </a:p>
        </p:txBody>
      </p:sp>
      <p:sp>
        <p:nvSpPr>
          <p:cNvPr id="163" name="Slide Number Placeholder 162">
            <a:extLst>
              <a:ext uri="{FF2B5EF4-FFF2-40B4-BE49-F238E27FC236}">
                <a16:creationId xmlns:a16="http://schemas.microsoft.com/office/drawing/2014/main" id="{FE3BEE25-2501-4223-84E2-432C609B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574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34591E-F336-4C54-9888-30073599E0C1}"/>
              </a:ext>
            </a:extLst>
          </p:cNvPr>
          <p:cNvSpPr/>
          <p:nvPr/>
        </p:nvSpPr>
        <p:spPr>
          <a:xfrm>
            <a:off x="0" y="365125"/>
            <a:ext cx="12192000" cy="1042435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FC3931-CEC0-41D8-BD89-940303A9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6" y="223560"/>
            <a:ext cx="10515600" cy="1325563"/>
          </a:xfrm>
        </p:spPr>
        <p:txBody>
          <a:bodyPr/>
          <a:lstStyle/>
          <a:p>
            <a:r>
              <a:rPr lang="pt-PT" err="1"/>
              <a:t>Filtering</a:t>
            </a:r>
            <a:endParaRPr lang="en-US"/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798A15DC-617C-48A3-9F64-013E71CFCB75}"/>
              </a:ext>
            </a:extLst>
          </p:cNvPr>
          <p:cNvGraphicFramePr/>
          <p:nvPr/>
        </p:nvGraphicFramePr>
        <p:xfrm>
          <a:off x="-624385" y="12244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6FD4BDE-7C88-49A9-9EA2-271BD9B61BB6}"/>
              </a:ext>
            </a:extLst>
          </p:cNvPr>
          <p:cNvSpPr txBox="1"/>
          <p:nvPr/>
        </p:nvSpPr>
        <p:spPr>
          <a:xfrm>
            <a:off x="488066" y="4406776"/>
            <a:ext cx="1726527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7 281 233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E0C4659-DECB-4A0A-89BF-D70B004BCCE6}"/>
              </a:ext>
            </a:extLst>
          </p:cNvPr>
          <p:cNvGrpSpPr/>
          <p:nvPr/>
        </p:nvGrpSpPr>
        <p:grpSpPr>
          <a:xfrm>
            <a:off x="6548035" y="1224416"/>
            <a:ext cx="2162587" cy="1441053"/>
            <a:chOff x="2204335" y="1988806"/>
            <a:chExt cx="2162587" cy="144105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72EE6F6-8727-462B-A444-A006827117DB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4E61EB-7B9B-4468-87CD-CD8A9A8E17ED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/>
                <a:t>Title Basics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C6D02A8-8BB1-4DFA-ACD5-468CB9055699}"/>
              </a:ext>
            </a:extLst>
          </p:cNvPr>
          <p:cNvSpPr txBox="1"/>
          <p:nvPr/>
        </p:nvSpPr>
        <p:spPr>
          <a:xfrm>
            <a:off x="7706810" y="2444731"/>
            <a:ext cx="1726527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1 443 759</a:t>
            </a:r>
          </a:p>
        </p:txBody>
      </p:sp>
      <p:pic>
        <p:nvPicPr>
          <p:cNvPr id="88" name="Picture 87" descr="A picture containing shape&#10;&#10;Description automatically generated">
            <a:extLst>
              <a:ext uri="{FF2B5EF4-FFF2-40B4-BE49-F238E27FC236}">
                <a16:creationId xmlns:a16="http://schemas.microsoft.com/office/drawing/2014/main" id="{FBE18DD4-1FA6-4895-9908-6197016345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2"/>
          <a:stretch/>
        </p:blipFill>
        <p:spPr>
          <a:xfrm>
            <a:off x="5584628" y="1199653"/>
            <a:ext cx="687776" cy="15066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95C7C-9230-4B0C-8CA7-37838322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258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8275AE8-51E5-4FA7-B8A3-39C28046F52E}"/>
              </a:ext>
            </a:extLst>
          </p:cNvPr>
          <p:cNvSpPr/>
          <p:nvPr/>
        </p:nvSpPr>
        <p:spPr>
          <a:xfrm>
            <a:off x="0" y="365125"/>
            <a:ext cx="12192000" cy="1042435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AA39359-25E5-42F2-9568-78E3E603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6" y="223560"/>
            <a:ext cx="10515600" cy="1325563"/>
          </a:xfrm>
        </p:spPr>
        <p:txBody>
          <a:bodyPr/>
          <a:lstStyle/>
          <a:p>
            <a:r>
              <a:rPr lang="pt-PT" err="1"/>
              <a:t>Filtering</a:t>
            </a:r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F2BF964-96BD-42EE-B7AC-81EFFB3E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798A15DC-617C-48A3-9F64-013E71CFCB75}"/>
              </a:ext>
            </a:extLst>
          </p:cNvPr>
          <p:cNvGraphicFramePr/>
          <p:nvPr/>
        </p:nvGraphicFramePr>
        <p:xfrm>
          <a:off x="-624385" y="12244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6FD4BDE-7C88-49A9-9EA2-271BD9B61BB6}"/>
              </a:ext>
            </a:extLst>
          </p:cNvPr>
          <p:cNvSpPr txBox="1"/>
          <p:nvPr/>
        </p:nvSpPr>
        <p:spPr>
          <a:xfrm>
            <a:off x="488066" y="4406776"/>
            <a:ext cx="1726527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7 281 233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E0C4659-DECB-4A0A-89BF-D70B004BCCE6}"/>
              </a:ext>
            </a:extLst>
          </p:cNvPr>
          <p:cNvGrpSpPr/>
          <p:nvPr/>
        </p:nvGrpSpPr>
        <p:grpSpPr>
          <a:xfrm>
            <a:off x="6548035" y="1224416"/>
            <a:ext cx="2162587" cy="1441053"/>
            <a:chOff x="2204335" y="1988806"/>
            <a:chExt cx="2162587" cy="144105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72EE6F6-8727-462B-A444-A006827117DB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4E61EB-7B9B-4468-87CD-CD8A9A8E17ED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/>
                <a:t>Title Basics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C6D02A8-8BB1-4DFA-ACD5-468CB9055699}"/>
              </a:ext>
            </a:extLst>
          </p:cNvPr>
          <p:cNvSpPr txBox="1"/>
          <p:nvPr/>
        </p:nvSpPr>
        <p:spPr>
          <a:xfrm>
            <a:off x="7706810" y="2444731"/>
            <a:ext cx="1726527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1 443 759</a:t>
            </a:r>
          </a:p>
        </p:txBody>
      </p:sp>
      <p:pic>
        <p:nvPicPr>
          <p:cNvPr id="88" name="Picture 87" descr="A picture containing shape&#10;&#10;Description automatically generated">
            <a:extLst>
              <a:ext uri="{FF2B5EF4-FFF2-40B4-BE49-F238E27FC236}">
                <a16:creationId xmlns:a16="http://schemas.microsoft.com/office/drawing/2014/main" id="{FBE18DD4-1FA6-4895-9908-6197016345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2"/>
          <a:stretch/>
        </p:blipFill>
        <p:spPr>
          <a:xfrm>
            <a:off x="5584628" y="1199653"/>
            <a:ext cx="687776" cy="1506688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A50929E-EBBA-4068-96DD-B60482EC26EC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7629329" y="2665469"/>
            <a:ext cx="0" cy="2091726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4C536CF-F6D7-4DB3-8C4C-D544EEB32DC7}"/>
              </a:ext>
            </a:extLst>
          </p:cNvPr>
          <p:cNvSpPr txBox="1"/>
          <p:nvPr/>
        </p:nvSpPr>
        <p:spPr>
          <a:xfrm>
            <a:off x="7652716" y="3749083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err="1"/>
              <a:t>Filtering</a:t>
            </a:r>
            <a:r>
              <a:rPr lang="pt-PT" i="1"/>
              <a:t> </a:t>
            </a:r>
            <a:r>
              <a:rPr lang="pt-PT" i="1" err="1"/>
              <a:t>by</a:t>
            </a:r>
            <a:r>
              <a:rPr lang="pt-PT" i="1"/>
              <a:t> </a:t>
            </a:r>
            <a:r>
              <a:rPr lang="pt-PT" i="1" err="1"/>
              <a:t>tconst</a:t>
            </a:r>
            <a:r>
              <a:rPr lang="pt-PT" i="1"/>
              <a:t>…</a:t>
            </a:r>
            <a:endParaRPr lang="en-US" i="1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024B9D9-0688-4AC5-BE0E-B3EB790B6173}"/>
              </a:ext>
            </a:extLst>
          </p:cNvPr>
          <p:cNvGrpSpPr/>
          <p:nvPr/>
        </p:nvGrpSpPr>
        <p:grpSpPr>
          <a:xfrm>
            <a:off x="7168200" y="4785168"/>
            <a:ext cx="1036707" cy="807954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643DCF7-6A28-4302-9833-62FBF77ADE21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800CAA-A72D-4F30-82D0-AD878B8CB5BC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000" kern="1200" err="1"/>
                <a:t>Title</a:t>
              </a:r>
              <a:r>
                <a:rPr lang="pt-PT" sz="2000" kern="1200"/>
                <a:t> </a:t>
              </a:r>
              <a:r>
                <a:rPr lang="pt-PT" sz="2000" kern="1200" err="1"/>
                <a:t>Akas</a:t>
              </a:r>
              <a:endParaRPr lang="en-US" sz="2000" kern="120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4D049C7-8C78-417D-8B0E-EB9279FA5386}"/>
              </a:ext>
            </a:extLst>
          </p:cNvPr>
          <p:cNvGrpSpPr/>
          <p:nvPr/>
        </p:nvGrpSpPr>
        <p:grpSpPr>
          <a:xfrm>
            <a:off x="8316023" y="4792943"/>
            <a:ext cx="1036707" cy="807954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6EB9B0F-9BCE-45B1-B9C0-737E8A57AD01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E6C86FE-219C-4426-B794-8AC4CC7F9D59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000" kern="1200" err="1"/>
                <a:t>Title</a:t>
              </a:r>
              <a:r>
                <a:rPr lang="pt-PT" sz="2000"/>
                <a:t> Ratings</a:t>
              </a:r>
              <a:endParaRPr lang="en-US" sz="2000" kern="120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3DD7142-071D-4152-979A-EDF63BA19029}"/>
              </a:ext>
            </a:extLst>
          </p:cNvPr>
          <p:cNvGrpSpPr/>
          <p:nvPr/>
        </p:nvGrpSpPr>
        <p:grpSpPr>
          <a:xfrm>
            <a:off x="9463846" y="4785168"/>
            <a:ext cx="1036707" cy="807954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3CF176-99AA-44B1-BCB9-45CBB0F968EB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A4CEE9F-39B6-4E9B-8D0F-308637FA3666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000" kern="1200" err="1"/>
                <a:t>Title</a:t>
              </a:r>
              <a:r>
                <a:rPr lang="pt-PT" sz="2000" kern="1200"/>
                <a:t> </a:t>
              </a:r>
              <a:r>
                <a:rPr lang="pt-PT" sz="2000" kern="1200" err="1"/>
                <a:t>Crew</a:t>
              </a:r>
              <a:endParaRPr lang="en-US" sz="2000" kern="12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83A1A3-4702-4BC1-B143-7957EBA63B0B}"/>
              </a:ext>
            </a:extLst>
          </p:cNvPr>
          <p:cNvGrpSpPr/>
          <p:nvPr/>
        </p:nvGrpSpPr>
        <p:grpSpPr>
          <a:xfrm>
            <a:off x="10551868" y="4778678"/>
            <a:ext cx="1184476" cy="822219"/>
            <a:chOff x="2156047" y="1988804"/>
            <a:chExt cx="2470835" cy="159267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79CBDA-7F47-4858-BB7D-AE13AACDD8DF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7077D3-D53E-4A3E-BEEB-9D38E3C13571}"/>
                </a:ext>
              </a:extLst>
            </p:cNvPr>
            <p:cNvSpPr txBox="1"/>
            <p:nvPr/>
          </p:nvSpPr>
          <p:spPr>
            <a:xfrm>
              <a:off x="2156047" y="1988804"/>
              <a:ext cx="2470835" cy="159267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000" kern="1200" err="1"/>
                <a:t>Title</a:t>
              </a:r>
              <a:r>
                <a:rPr lang="pt-PT" sz="2000" kern="1200"/>
                <a:t> </a:t>
              </a:r>
              <a:r>
                <a:rPr lang="pt-PT" sz="2000" kern="1200" err="1"/>
                <a:t>Principals</a:t>
              </a:r>
              <a:endParaRPr lang="en-US" sz="2000" kern="1200"/>
            </a:p>
          </p:txBody>
        </p:sp>
      </p:grp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E29F5F60-2F91-4E92-95E8-1711058836DB}"/>
              </a:ext>
            </a:extLst>
          </p:cNvPr>
          <p:cNvCxnSpPr>
            <a:stCxn id="82" idx="2"/>
            <a:endCxn id="105" idx="0"/>
          </p:cNvCxnSpPr>
          <p:nvPr/>
        </p:nvCxnSpPr>
        <p:spPr>
          <a:xfrm rot="16200000" flipH="1">
            <a:off x="7168116" y="3126682"/>
            <a:ext cx="2127474" cy="1205048"/>
          </a:xfrm>
          <a:prstGeom prst="bentConnector3">
            <a:avLst>
              <a:gd name="adj1" fmla="val 88628"/>
            </a:avLst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F51046DD-812B-4144-81A0-E75197686F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45914" y="2545558"/>
            <a:ext cx="2119699" cy="2352871"/>
          </a:xfrm>
          <a:prstGeom prst="bentConnector3">
            <a:avLst>
              <a:gd name="adj1" fmla="val 89043"/>
            </a:avLst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A619E8AB-FBE4-43A7-85A1-5F113F617F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30113" y="1947966"/>
            <a:ext cx="2113209" cy="3514777"/>
          </a:xfrm>
          <a:prstGeom prst="bentConnector3">
            <a:avLst>
              <a:gd name="adj1" fmla="val 89984"/>
            </a:avLst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C36B994-FE9E-46CF-A7CF-9117C5AF954C}"/>
              </a:ext>
            </a:extLst>
          </p:cNvPr>
          <p:cNvGrpSpPr/>
          <p:nvPr/>
        </p:nvGrpSpPr>
        <p:grpSpPr>
          <a:xfrm>
            <a:off x="7546525" y="5952373"/>
            <a:ext cx="1036707" cy="807954"/>
            <a:chOff x="2204335" y="1988806"/>
            <a:chExt cx="2162587" cy="14410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6505774-7AAF-4EA8-894E-F47C7AA3F2F8}"/>
                </a:ext>
              </a:extLst>
            </p:cNvPr>
            <p:cNvSpPr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2E7AC2E-166F-4444-A2D6-5304DFD4964E}"/>
                </a:ext>
              </a:extLst>
            </p:cNvPr>
            <p:cNvSpPr txBox="1"/>
            <p:nvPr/>
          </p:nvSpPr>
          <p:spPr>
            <a:xfrm>
              <a:off x="2204335" y="1988806"/>
              <a:ext cx="2162587" cy="14410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000" err="1"/>
                <a:t>Name</a:t>
              </a:r>
              <a:r>
                <a:rPr lang="pt-PT" sz="2000"/>
                <a:t> Basics</a:t>
              </a:r>
              <a:endParaRPr lang="en-US" sz="2000" kern="1200"/>
            </a:p>
          </p:txBody>
        </p:sp>
      </p:grp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F110D94E-3BD6-4C41-87F2-5B57408AFD84}"/>
              </a:ext>
            </a:extLst>
          </p:cNvPr>
          <p:cNvCxnSpPr>
            <a:cxnSpLocks/>
            <a:stCxn id="111" idx="2"/>
            <a:endCxn id="127" idx="3"/>
          </p:cNvCxnSpPr>
          <p:nvPr/>
        </p:nvCxnSpPr>
        <p:spPr>
          <a:xfrm rot="5400000">
            <a:off x="9485943" y="4698186"/>
            <a:ext cx="755453" cy="2560874"/>
          </a:xfrm>
          <a:prstGeom prst="bentConnector2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478D788F-E3C1-4742-9C53-E6A604020E8A}"/>
              </a:ext>
            </a:extLst>
          </p:cNvPr>
          <p:cNvSpPr txBox="1"/>
          <p:nvPr/>
        </p:nvSpPr>
        <p:spPr>
          <a:xfrm>
            <a:off x="8792739" y="597234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i="1" err="1"/>
              <a:t>Filtering</a:t>
            </a:r>
            <a:r>
              <a:rPr lang="pt-PT" i="1"/>
              <a:t> </a:t>
            </a:r>
            <a:r>
              <a:rPr lang="pt-PT" i="1" err="1"/>
              <a:t>by</a:t>
            </a:r>
            <a:r>
              <a:rPr lang="pt-PT" i="1"/>
              <a:t> </a:t>
            </a:r>
            <a:r>
              <a:rPr lang="pt-PT" i="1" err="1"/>
              <a:t>nconst</a:t>
            </a:r>
            <a:r>
              <a:rPr lang="pt-PT" i="1"/>
              <a:t>…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0047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88966551-1EDB-4658-838C-7AF963082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436272"/>
              </p:ext>
            </p:extLst>
          </p:nvPr>
        </p:nvGraphicFramePr>
        <p:xfrm>
          <a:off x="5038740" y="1987130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59A0903-7821-4D73-8EBD-5A74FB17EE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360070"/>
              </p:ext>
            </p:extLst>
          </p:nvPr>
        </p:nvGraphicFramePr>
        <p:xfrm>
          <a:off x="1361988" y="1987129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4059-4636-4DCA-88CA-DF462F2B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861" y="6356350"/>
            <a:ext cx="2743200" cy="365125"/>
          </a:xfrm>
        </p:spPr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6E83E07-30D0-4489-BDDB-547E344D2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295277"/>
              </p:ext>
            </p:extLst>
          </p:nvPr>
        </p:nvGraphicFramePr>
        <p:xfrm>
          <a:off x="8649434" y="2041699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E1DBAE-0CB9-4883-B570-A2CAC95061CE}"/>
              </a:ext>
            </a:extLst>
          </p:cNvPr>
          <p:cNvSpPr txBox="1"/>
          <p:nvPr/>
        </p:nvSpPr>
        <p:spPr>
          <a:xfrm>
            <a:off x="8090793" y="2953128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2 211 001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5F70B-0DCE-4924-87E1-C9C0011420F9}"/>
              </a:ext>
            </a:extLst>
          </p:cNvPr>
          <p:cNvSpPr txBox="1"/>
          <p:nvPr/>
        </p:nvSpPr>
        <p:spPr>
          <a:xfrm>
            <a:off x="9763798" y="3410604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1 911 339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38DAC-D52D-4418-A1C8-9459EF5786A1}"/>
              </a:ext>
            </a:extLst>
          </p:cNvPr>
          <p:cNvSpPr txBox="1"/>
          <p:nvPr/>
        </p:nvSpPr>
        <p:spPr>
          <a:xfrm>
            <a:off x="835010" y="2967335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1 443 759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F8CA4-C402-4EA4-9988-4C06F40E5F61}"/>
              </a:ext>
            </a:extLst>
          </p:cNvPr>
          <p:cNvSpPr txBox="1"/>
          <p:nvPr/>
        </p:nvSpPr>
        <p:spPr>
          <a:xfrm>
            <a:off x="2473510" y="3413913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1 277 962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5FF8B06-18B3-4A8D-84A4-337831DF3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647229"/>
              </p:ext>
            </p:extLst>
          </p:nvPr>
        </p:nvGraphicFramePr>
        <p:xfrm>
          <a:off x="1349521" y="4713456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B378B6B-6354-4521-ABDB-ABE08A53BF80}"/>
              </a:ext>
            </a:extLst>
          </p:cNvPr>
          <p:cNvSpPr txBox="1"/>
          <p:nvPr/>
        </p:nvSpPr>
        <p:spPr>
          <a:xfrm>
            <a:off x="835009" y="5705406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2 211 001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E719D-A161-40A6-A383-2B50DCB1F5D3}"/>
              </a:ext>
            </a:extLst>
          </p:cNvPr>
          <p:cNvSpPr txBox="1"/>
          <p:nvPr/>
        </p:nvSpPr>
        <p:spPr>
          <a:xfrm>
            <a:off x="2473509" y="6138802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1 911 339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056F9-F692-42D6-B25B-586F501A0CF9}"/>
              </a:ext>
            </a:extLst>
          </p:cNvPr>
          <p:cNvSpPr txBox="1"/>
          <p:nvPr/>
        </p:nvSpPr>
        <p:spPr>
          <a:xfrm>
            <a:off x="4534276" y="2953128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4 621 598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7FC01B-6AD1-4D11-B71D-9CF6364A7E7A}"/>
              </a:ext>
            </a:extLst>
          </p:cNvPr>
          <p:cNvSpPr txBox="1"/>
          <p:nvPr/>
        </p:nvSpPr>
        <p:spPr>
          <a:xfrm>
            <a:off x="6172776" y="3413913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4 621 598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3236F663-AA02-4BBE-8B7F-EADF538D6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314185"/>
              </p:ext>
            </p:extLst>
          </p:nvPr>
        </p:nvGraphicFramePr>
        <p:xfrm>
          <a:off x="4985572" y="4704895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37E5E88-2220-4490-B6A6-4A253BE6D963}"/>
              </a:ext>
            </a:extLst>
          </p:cNvPr>
          <p:cNvSpPr txBox="1"/>
          <p:nvPr/>
        </p:nvSpPr>
        <p:spPr>
          <a:xfrm>
            <a:off x="4713585" y="5696845"/>
            <a:ext cx="1282138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423 183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F6B14F-8FC1-4ED9-A3CE-16DD37226E73}"/>
              </a:ext>
            </a:extLst>
          </p:cNvPr>
          <p:cNvSpPr txBox="1"/>
          <p:nvPr/>
        </p:nvSpPr>
        <p:spPr>
          <a:xfrm>
            <a:off x="6085120" y="6138802"/>
            <a:ext cx="1237546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423 183</a:t>
            </a: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B29C397B-21E1-42BF-9A9E-747CE4D3A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379373"/>
              </p:ext>
            </p:extLst>
          </p:nvPr>
        </p:nvGraphicFramePr>
        <p:xfrm>
          <a:off x="8658806" y="4704895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70DE43ED-20FC-40B3-A158-B9B6C12D23F4}"/>
              </a:ext>
            </a:extLst>
          </p:cNvPr>
          <p:cNvSpPr txBox="1"/>
          <p:nvPr/>
        </p:nvSpPr>
        <p:spPr>
          <a:xfrm>
            <a:off x="9852426" y="6138801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1 532 134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083B05-94F3-4CA4-B301-37A11D5D3D52}"/>
              </a:ext>
            </a:extLst>
          </p:cNvPr>
          <p:cNvSpPr txBox="1"/>
          <p:nvPr/>
        </p:nvSpPr>
        <p:spPr>
          <a:xfrm>
            <a:off x="8197277" y="5705406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1 634 635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EEFF32-F865-41E8-966B-AE2C2D062477}"/>
              </a:ext>
            </a:extLst>
          </p:cNvPr>
          <p:cNvSpPr txBox="1"/>
          <p:nvPr/>
        </p:nvSpPr>
        <p:spPr>
          <a:xfrm>
            <a:off x="2473510" y="2967335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ohne"/>
              </a:rPr>
              <a:t> ↓11%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BA235-9B4C-47D6-966A-742D865B5695}"/>
              </a:ext>
            </a:extLst>
          </p:cNvPr>
          <p:cNvSpPr txBox="1"/>
          <p:nvPr/>
        </p:nvSpPr>
        <p:spPr>
          <a:xfrm>
            <a:off x="6174517" y="2953128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 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2F91D1-23DB-4184-A62A-05F07ACEEF24}"/>
              </a:ext>
            </a:extLst>
          </p:cNvPr>
          <p:cNvSpPr txBox="1"/>
          <p:nvPr/>
        </p:nvSpPr>
        <p:spPr>
          <a:xfrm>
            <a:off x="9734496" y="2947757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 ↓</a:t>
            </a:r>
            <a:r>
              <a:rPr lang="en-US" sz="2000">
                <a:solidFill>
                  <a:schemeClr val="bg1"/>
                </a:solidFill>
                <a:latin typeface="sohne"/>
              </a:rPr>
              <a:t>8</a:t>
            </a:r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C74A48-C0D5-4E24-B910-8E191FA1B0B9}"/>
              </a:ext>
            </a:extLst>
          </p:cNvPr>
          <p:cNvSpPr txBox="1"/>
          <p:nvPr/>
        </p:nvSpPr>
        <p:spPr>
          <a:xfrm>
            <a:off x="2473509" y="5705406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ohne"/>
              </a:rPr>
              <a:t> ↓14%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E576A9-71D6-44D8-ABD8-F03BF3302D4C}"/>
              </a:ext>
            </a:extLst>
          </p:cNvPr>
          <p:cNvSpPr txBox="1"/>
          <p:nvPr/>
        </p:nvSpPr>
        <p:spPr>
          <a:xfrm>
            <a:off x="6085120" y="5687579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=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AA7A99-AE8F-4447-BD5A-29E81DF6F630}"/>
              </a:ext>
            </a:extLst>
          </p:cNvPr>
          <p:cNvSpPr txBox="1"/>
          <p:nvPr/>
        </p:nvSpPr>
        <p:spPr>
          <a:xfrm>
            <a:off x="9845291" y="5705406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ohne"/>
              </a:rPr>
              <a:t> ↓6%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10008F6-905D-4B66-B6A3-F52E7FB293CE}"/>
              </a:ext>
            </a:extLst>
          </p:cNvPr>
          <p:cNvSpPr/>
          <p:nvPr/>
        </p:nvSpPr>
        <p:spPr>
          <a:xfrm>
            <a:off x="0" y="365125"/>
            <a:ext cx="12192000" cy="1042435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099482D-DDC8-4EC1-830B-2C3B9BCCA272}"/>
              </a:ext>
            </a:extLst>
          </p:cNvPr>
          <p:cNvSpPr txBox="1">
            <a:spLocks/>
          </p:cNvSpPr>
          <p:nvPr/>
        </p:nvSpPr>
        <p:spPr>
          <a:xfrm>
            <a:off x="488066" y="223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err="1"/>
              <a:t>Cleaning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8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C01A18-6C53-4701-84EC-E24463C80857}"/>
              </a:ext>
            </a:extLst>
          </p:cNvPr>
          <p:cNvSpPr/>
          <p:nvPr/>
        </p:nvSpPr>
        <p:spPr>
          <a:xfrm>
            <a:off x="260430" y="1690688"/>
            <a:ext cx="11516811" cy="249356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80040-1FB8-40BE-B7B2-DDBD09D56869}"/>
              </a:ext>
            </a:extLst>
          </p:cNvPr>
          <p:cNvSpPr txBox="1"/>
          <p:nvPr/>
        </p:nvSpPr>
        <p:spPr>
          <a:xfrm rot="16200000">
            <a:off x="-402704" y="2625367"/>
            <a:ext cx="19014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>
                <a:solidFill>
                  <a:schemeClr val="bg2">
                    <a:lumMod val="25000"/>
                  </a:schemeClr>
                </a:solidFill>
              </a:rPr>
              <a:t>MERGE</a:t>
            </a:r>
            <a:endParaRPr lang="en-US" sz="4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25AD05-0AFF-4312-A476-FFBE715479D6}"/>
              </a:ext>
            </a:extLst>
          </p:cNvPr>
          <p:cNvSpPr/>
          <p:nvPr/>
        </p:nvSpPr>
        <p:spPr>
          <a:xfrm>
            <a:off x="0" y="365125"/>
            <a:ext cx="12192000" cy="1042435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81D29B-0256-4ECA-9566-E4A43E379F8C}"/>
              </a:ext>
            </a:extLst>
          </p:cNvPr>
          <p:cNvSpPr txBox="1">
            <a:spLocks/>
          </p:cNvSpPr>
          <p:nvPr/>
        </p:nvSpPr>
        <p:spPr>
          <a:xfrm>
            <a:off x="488066" y="223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err="1"/>
              <a:t>Cleaning</a:t>
            </a:r>
            <a:endParaRPr lang="en-US"/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2C6D6B0E-580A-42F9-9A6F-EF59CDB8F9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558769"/>
              </p:ext>
            </p:extLst>
          </p:nvPr>
        </p:nvGraphicFramePr>
        <p:xfrm>
          <a:off x="5038740" y="1987130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4A0F52A4-247C-4352-BF97-2A746B84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937742"/>
              </p:ext>
            </p:extLst>
          </p:nvPr>
        </p:nvGraphicFramePr>
        <p:xfrm>
          <a:off x="1361988" y="1987129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2D45595B-9915-400C-A6EF-F40180CE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8040" y="6356350"/>
            <a:ext cx="2743200" cy="365125"/>
          </a:xfrm>
        </p:spPr>
        <p:txBody>
          <a:bodyPr/>
          <a:lstStyle/>
          <a:p>
            <a:fld id="{15A16595-07AD-4646-803E-1CCE41789BEC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9C2CC376-4586-48BF-909B-58DF530BE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476744"/>
              </p:ext>
            </p:extLst>
          </p:nvPr>
        </p:nvGraphicFramePr>
        <p:xfrm>
          <a:off x="8649434" y="2041699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C65E86A8-C544-484A-A044-A267D43A39D7}"/>
              </a:ext>
            </a:extLst>
          </p:cNvPr>
          <p:cNvSpPr txBox="1"/>
          <p:nvPr/>
        </p:nvSpPr>
        <p:spPr>
          <a:xfrm>
            <a:off x="8090793" y="2953128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2 211 001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360C15-00F2-4D5D-95A3-C514408940A5}"/>
              </a:ext>
            </a:extLst>
          </p:cNvPr>
          <p:cNvSpPr txBox="1"/>
          <p:nvPr/>
        </p:nvSpPr>
        <p:spPr>
          <a:xfrm>
            <a:off x="9763798" y="3410604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1 911 339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23D17-EB0D-4243-A6FE-D968ACA48BC1}"/>
              </a:ext>
            </a:extLst>
          </p:cNvPr>
          <p:cNvSpPr txBox="1"/>
          <p:nvPr/>
        </p:nvSpPr>
        <p:spPr>
          <a:xfrm>
            <a:off x="835010" y="2967335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1 443 759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59887B-E2B7-466B-83F2-998EA7EEF8CD}"/>
              </a:ext>
            </a:extLst>
          </p:cNvPr>
          <p:cNvSpPr txBox="1"/>
          <p:nvPr/>
        </p:nvSpPr>
        <p:spPr>
          <a:xfrm>
            <a:off x="2473510" y="3413913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1 277 962</a:t>
            </a: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94A681B9-F7C1-4FF0-BCF7-698673D6A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58895"/>
              </p:ext>
            </p:extLst>
          </p:nvPr>
        </p:nvGraphicFramePr>
        <p:xfrm>
          <a:off x="1349521" y="4713456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56DFB861-7087-492F-BAD6-6DF939BF89AA}"/>
              </a:ext>
            </a:extLst>
          </p:cNvPr>
          <p:cNvSpPr txBox="1"/>
          <p:nvPr/>
        </p:nvSpPr>
        <p:spPr>
          <a:xfrm>
            <a:off x="835009" y="5705406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2 211 001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F8F1C5-2BB5-4A84-BED7-F799B4554FB1}"/>
              </a:ext>
            </a:extLst>
          </p:cNvPr>
          <p:cNvSpPr txBox="1"/>
          <p:nvPr/>
        </p:nvSpPr>
        <p:spPr>
          <a:xfrm>
            <a:off x="2473509" y="6138802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1 911 339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ED1974-EFF1-4B2A-A657-AE62E4A648D3}"/>
              </a:ext>
            </a:extLst>
          </p:cNvPr>
          <p:cNvSpPr txBox="1"/>
          <p:nvPr/>
        </p:nvSpPr>
        <p:spPr>
          <a:xfrm>
            <a:off x="4534276" y="2953128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4 621 598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E19FD5-2AE0-470C-8D8A-48402BD5C721}"/>
              </a:ext>
            </a:extLst>
          </p:cNvPr>
          <p:cNvSpPr txBox="1"/>
          <p:nvPr/>
        </p:nvSpPr>
        <p:spPr>
          <a:xfrm>
            <a:off x="6172776" y="3413913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4 621 598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44281F4A-8CEC-4880-AF83-970AA6483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466914"/>
              </p:ext>
            </p:extLst>
          </p:nvPr>
        </p:nvGraphicFramePr>
        <p:xfrm>
          <a:off x="4985572" y="4704895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B39B0EE8-16B2-4325-A767-4128D6DA7F36}"/>
              </a:ext>
            </a:extLst>
          </p:cNvPr>
          <p:cNvSpPr txBox="1"/>
          <p:nvPr/>
        </p:nvSpPr>
        <p:spPr>
          <a:xfrm>
            <a:off x="4713585" y="5696845"/>
            <a:ext cx="1282138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423 183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A42CBA-59ED-4A8E-B2A9-005FDF8E0003}"/>
              </a:ext>
            </a:extLst>
          </p:cNvPr>
          <p:cNvSpPr txBox="1"/>
          <p:nvPr/>
        </p:nvSpPr>
        <p:spPr>
          <a:xfrm>
            <a:off x="6085120" y="6138802"/>
            <a:ext cx="1237546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423 183</a:t>
            </a:r>
          </a:p>
        </p:txBody>
      </p:sp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838FAB2C-7BCA-422A-B927-656F2A5EE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616120"/>
              </p:ext>
            </p:extLst>
          </p:nvPr>
        </p:nvGraphicFramePr>
        <p:xfrm>
          <a:off x="8658806" y="4704895"/>
          <a:ext cx="2140974" cy="106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D74C9119-9C4D-4868-8C75-FDED6FBDF0C2}"/>
              </a:ext>
            </a:extLst>
          </p:cNvPr>
          <p:cNvSpPr txBox="1"/>
          <p:nvPr/>
        </p:nvSpPr>
        <p:spPr>
          <a:xfrm>
            <a:off x="9852426" y="6138801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1 532 134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F36FB8-178D-457D-89EF-5E93EB362B23}"/>
              </a:ext>
            </a:extLst>
          </p:cNvPr>
          <p:cNvSpPr txBox="1"/>
          <p:nvPr/>
        </p:nvSpPr>
        <p:spPr>
          <a:xfrm>
            <a:off x="8197277" y="5705406"/>
            <a:ext cx="1561077" cy="46166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/>
              <a:t>1 634 635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5A85E4-3877-4F88-A6B4-59E25999FB4A}"/>
              </a:ext>
            </a:extLst>
          </p:cNvPr>
          <p:cNvSpPr txBox="1"/>
          <p:nvPr/>
        </p:nvSpPr>
        <p:spPr>
          <a:xfrm>
            <a:off x="2473510" y="2967335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ohne"/>
              </a:rPr>
              <a:t> ↓11%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8FB55E-CF2E-486C-8F44-E685D73DCB2C}"/>
              </a:ext>
            </a:extLst>
          </p:cNvPr>
          <p:cNvSpPr txBox="1"/>
          <p:nvPr/>
        </p:nvSpPr>
        <p:spPr>
          <a:xfrm>
            <a:off x="6174517" y="2953128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 =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27ECF1-8DE0-4863-9309-23FC86BB88C2}"/>
              </a:ext>
            </a:extLst>
          </p:cNvPr>
          <p:cNvSpPr txBox="1"/>
          <p:nvPr/>
        </p:nvSpPr>
        <p:spPr>
          <a:xfrm>
            <a:off x="9734496" y="2947757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 ↓</a:t>
            </a:r>
            <a:r>
              <a:rPr lang="en-US" sz="2000">
                <a:solidFill>
                  <a:schemeClr val="bg1"/>
                </a:solidFill>
                <a:latin typeface="sohne"/>
              </a:rPr>
              <a:t>8</a:t>
            </a:r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B1DFE6-64B4-471A-9D48-0D716039554F}"/>
              </a:ext>
            </a:extLst>
          </p:cNvPr>
          <p:cNvSpPr txBox="1"/>
          <p:nvPr/>
        </p:nvSpPr>
        <p:spPr>
          <a:xfrm>
            <a:off x="2473509" y="5705406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ohne"/>
              </a:rPr>
              <a:t> ↓14%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9F30DF-B676-4AE1-87BC-758564E4A6D1}"/>
              </a:ext>
            </a:extLst>
          </p:cNvPr>
          <p:cNvSpPr txBox="1"/>
          <p:nvPr/>
        </p:nvSpPr>
        <p:spPr>
          <a:xfrm>
            <a:off x="6085120" y="5687579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  <a:latin typeface="sohne"/>
              </a:rPr>
              <a:t>=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8D4E7A-9C50-4A95-B2E7-ED9BFA7161E3}"/>
              </a:ext>
            </a:extLst>
          </p:cNvPr>
          <p:cNvSpPr txBox="1"/>
          <p:nvPr/>
        </p:nvSpPr>
        <p:spPr>
          <a:xfrm>
            <a:off x="9845291" y="5705406"/>
            <a:ext cx="952029" cy="40011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ohne"/>
              </a:rPr>
              <a:t> ↓6%</a:t>
            </a:r>
          </a:p>
        </p:txBody>
      </p:sp>
    </p:spTree>
    <p:extLst>
      <p:ext uri="{BB962C8B-B14F-4D97-AF65-F5344CB8AC3E}">
        <p14:creationId xmlns:p14="http://schemas.microsoft.com/office/powerpoint/2010/main" val="889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E9FBB6-8392-48E6-856E-B48F421AB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945930"/>
              </p:ext>
            </p:extLst>
          </p:nvPr>
        </p:nvGraphicFramePr>
        <p:xfrm>
          <a:off x="838200" y="787078"/>
          <a:ext cx="10515600" cy="538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F198-7F32-4784-924F-B90BBBAF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60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E9DF-4BD2-4001-9BB3-AC7B62B8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ADC6070-80F9-47DE-8DB2-7A2920504CA0}"/>
              </a:ext>
            </a:extLst>
          </p:cNvPr>
          <p:cNvGrpSpPr/>
          <p:nvPr/>
        </p:nvGrpSpPr>
        <p:grpSpPr>
          <a:xfrm>
            <a:off x="411500" y="147343"/>
            <a:ext cx="5271670" cy="2818379"/>
            <a:chOff x="635000" y="1382713"/>
            <a:chExt cx="7869238" cy="4572000"/>
          </a:xfrm>
          <a:solidFill>
            <a:schemeClr val="accent2">
              <a:alpha val="65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A991C48-6CE3-403F-B58F-A31D5C3ED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1604B-1F7B-4A93-971B-B84A6153E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C87CF7A-EA1A-4281-B1CD-481C2E4AD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36F50F-BFD0-40D1-BCEB-E8AD38F1F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A47F25B5-A9A4-4EDF-B7DB-1A704CA4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988"/>
            <a:ext cx="4730114" cy="1185883"/>
          </a:xfrm>
        </p:spPr>
        <p:txBody>
          <a:bodyPr/>
          <a:lstStyle/>
          <a:p>
            <a:r>
              <a:rPr lang="pt-PT" b="1" err="1"/>
              <a:t>Titles</a:t>
            </a:r>
            <a:r>
              <a:rPr lang="pt-PT" b="1"/>
              <a:t> per </a:t>
            </a:r>
            <a:r>
              <a:rPr lang="pt-PT" b="1" err="1"/>
              <a:t>Region</a:t>
            </a:r>
            <a:r>
              <a:rPr lang="pt-PT" b="1"/>
              <a:t> </a:t>
            </a:r>
            <a:endParaRPr lang="en-US" b="1"/>
          </a:p>
        </p:txBody>
      </p:sp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6F27C4FF-1BF7-45DC-8886-286F8B015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44" y="3016759"/>
            <a:ext cx="3088146" cy="3704716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58A52D03-C867-4C1D-9228-3D89445F4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7" y="3039907"/>
            <a:ext cx="2967541" cy="3560032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7EDF9220-9FC9-44EA-965C-7D3C363151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97" y="3016759"/>
            <a:ext cx="3088146" cy="3704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B1685B-6D79-49E6-8F5C-50A5E4FC8836}"/>
                  </a:ext>
                </a:extLst>
              </p:cNvPr>
              <p:cNvSpPr/>
              <p:nvPr/>
            </p:nvSpPr>
            <p:spPr>
              <a:xfrm>
                <a:off x="6852213" y="870966"/>
                <a:ext cx="5339787" cy="158286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000" err="1"/>
                  <a:t>From</a:t>
                </a:r>
                <a:r>
                  <a:rPr lang="pt-PT" sz="2000"/>
                  <a:t> </a:t>
                </a:r>
                <a:r>
                  <a:rPr lang="pt-PT" sz="2000" err="1"/>
                  <a:t>dataset</a:t>
                </a:r>
                <a:r>
                  <a:rPr lang="pt-PT" sz="2000"/>
                  <a:t>: </a:t>
                </a:r>
                <a:r>
                  <a:rPr lang="pt-PT" sz="2000" i="1" err="1"/>
                  <a:t>Title</a:t>
                </a:r>
                <a:r>
                  <a:rPr lang="pt-PT" sz="2000" i="1"/>
                  <a:t> </a:t>
                </a:r>
                <a:r>
                  <a:rPr lang="pt-PT" sz="2000" i="1" err="1"/>
                  <a:t>Akas</a:t>
                </a:r>
                <a:endParaRPr lang="pt-PT" sz="2000" i="1"/>
              </a:p>
              <a:p>
                <a:pPr algn="ctr"/>
                <a:r>
                  <a:rPr lang="en-US" sz="3600" b="1"/>
                  <a:t>↓</a:t>
                </a:r>
                <a:endParaRPr lang="en-US" sz="2000" b="1"/>
              </a:p>
              <a:p>
                <a:pPr algn="ctr"/>
                <a:r>
                  <a:rPr lang="en-US" sz="2000"/>
                  <a:t>Frequency of translated titles per region</a:t>
                </a:r>
              </a:p>
              <a:p>
                <a:pPr algn="ctr"/>
                <a:r>
                  <a:rPr lang="en-US" sz="1400"/>
                  <a:t>(values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PT" sz="1400"/>
                  <a:t> 100 </a:t>
                </a:r>
                <a:r>
                  <a:rPr lang="pt-PT" sz="1400" err="1"/>
                  <a:t>were</a:t>
                </a:r>
                <a:r>
                  <a:rPr lang="pt-PT" sz="1400"/>
                  <a:t> </a:t>
                </a:r>
                <a:r>
                  <a:rPr lang="pt-PT" sz="1400" err="1"/>
                  <a:t>discarded</a:t>
                </a:r>
                <a:r>
                  <a:rPr lang="pt-PT" sz="14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B1685B-6D79-49E6-8F5C-50A5E4FC8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13" y="870966"/>
                <a:ext cx="5339787" cy="1582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997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519</Words>
  <Application>Microsoft Office PowerPoint</Application>
  <PresentationFormat>Widescreen</PresentationFormat>
  <Paragraphs>215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Tema do Office</vt:lpstr>
      <vt:lpstr>IMDb Analysis</vt:lpstr>
      <vt:lpstr>IMDb Datasets</vt:lpstr>
      <vt:lpstr>Filtering</vt:lpstr>
      <vt:lpstr>Filtering</vt:lpstr>
      <vt:lpstr>Filtering</vt:lpstr>
      <vt:lpstr>PowerPoint Presentation</vt:lpstr>
      <vt:lpstr>PowerPoint Presentation</vt:lpstr>
      <vt:lpstr>PowerPoint Presentation</vt:lpstr>
      <vt:lpstr>Titles per Region </vt:lpstr>
      <vt:lpstr>Titles per Region </vt:lpstr>
      <vt:lpstr>Titles per Region </vt:lpstr>
      <vt:lpstr>Titles per Region </vt:lpstr>
      <vt:lpstr>PowerPoint Presentation</vt:lpstr>
      <vt:lpstr>Titles’ Success</vt:lpstr>
      <vt:lpstr>Titles’ Success</vt:lpstr>
      <vt:lpstr>Titles’ Success</vt:lpstr>
      <vt:lpstr>Titles’ Success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up201608444@ms.uporto.pt</cp:lastModifiedBy>
  <cp:revision>3</cp:revision>
  <dcterms:created xsi:type="dcterms:W3CDTF">2020-11-13T14:43:09Z</dcterms:created>
  <dcterms:modified xsi:type="dcterms:W3CDTF">2020-11-23T09:28:59Z</dcterms:modified>
</cp:coreProperties>
</file>